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6858000" cx="12192000"/>
  <p:notesSz cx="6858000" cy="9144000"/>
  <p:embeddedFontLst>
    <p:embeddedFont>
      <p:font typeface="Comfortaa SemiBold"/>
      <p:regular r:id="rId19"/>
      <p:bold r:id="rId20"/>
    </p:embeddedFont>
    <p:embeddedFont>
      <p:font typeface="Amatic SC"/>
      <p:regular r:id="rId21"/>
      <p:bold r:id="rId22"/>
    </p:embeddedFont>
    <p:embeddedFont>
      <p:font typeface="Oswald SemiBold"/>
      <p:regular r:id="rId23"/>
      <p:bold r:id="rId24"/>
    </p:embeddedFont>
    <p:embeddedFont>
      <p:font typeface="Bree Serif"/>
      <p:regular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747775"/>
          </p15:clr>
        </p15:guide>
        <p15:guide id="2" pos="3840">
          <p15:clr>
            <a:srgbClr val="747775"/>
          </p15:clr>
        </p15:guide>
        <p15:guide id="3" pos="3936">
          <p15:clr>
            <a:srgbClr val="747775"/>
          </p15:clr>
        </p15:guide>
      </p15:sldGuideLst>
    </p:ext>
    <p:ext uri="GoogleSlidesCustomDataVersion2">
      <go:slidesCustomData xmlns:go="http://customooxmlschemas.google.com/" r:id="rId26" roundtripDataSignature="AMtx7mjXgnjJFuHlx8LSB2sba+yZ+pReA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 pos="3936"/>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ComfortaaSemiBold-bold.fntdata"/><Relationship Id="rId22" Type="http://schemas.openxmlformats.org/officeDocument/2006/relationships/font" Target="fonts/AmaticSC-bold.fntdata"/><Relationship Id="rId21" Type="http://schemas.openxmlformats.org/officeDocument/2006/relationships/font" Target="fonts/AmaticSC-regular.fntdata"/><Relationship Id="rId24" Type="http://schemas.openxmlformats.org/officeDocument/2006/relationships/font" Target="fonts/OswaldSemiBold-bold.fntdata"/><Relationship Id="rId23" Type="http://schemas.openxmlformats.org/officeDocument/2006/relationships/font" Target="fonts/OswaldSemiBold-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customschemas.google.com/relationships/presentationmetadata" Target="metadata"/><Relationship Id="rId25" Type="http://schemas.openxmlformats.org/officeDocument/2006/relationships/font" Target="fonts/BreeSerif-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ComfortaaSemiBold-regular.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mailto:supportzone@sportlaw.ca"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25428ed827e_0_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6" name="Google Shape;76;g25428ed827e_0_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sz="1400">
                <a:solidFill>
                  <a:srgbClr val="EE230F"/>
                </a:solidFill>
                <a:latin typeface="Arial"/>
                <a:ea typeface="Arial"/>
                <a:cs typeface="Arial"/>
                <a:sym typeface="Arial"/>
              </a:rPr>
              <a:t>HEATHER</a:t>
            </a:r>
            <a:endParaRPr b="1" sz="1400">
              <a:solidFill>
                <a:srgbClr val="EE230F"/>
              </a:solidFill>
              <a:latin typeface="Arial"/>
              <a:ea typeface="Arial"/>
              <a:cs typeface="Arial"/>
              <a:sym typeface="Arial"/>
            </a:endParaRPr>
          </a:p>
          <a:p>
            <a:pPr indent="0" lvl="0" marL="0" rtl="0" algn="l">
              <a:spcBef>
                <a:spcPts val="0"/>
              </a:spcBef>
              <a:spcAft>
                <a:spcPts val="0"/>
              </a:spcAft>
              <a:buNone/>
            </a:pPr>
            <a:r>
              <a:t/>
            </a:r>
            <a:endParaRPr b="1" sz="1400">
              <a:solidFill>
                <a:srgbClr val="2C2C2C"/>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b="1" lang="en-US" sz="1400">
                <a:solidFill>
                  <a:srgbClr val="2C2C2C"/>
                </a:solidFill>
                <a:latin typeface="Arial"/>
                <a:ea typeface="Arial"/>
                <a:cs typeface="Arial"/>
                <a:sym typeface="Arial"/>
              </a:rPr>
              <a:t>About Support Zone: WHO</a:t>
            </a:r>
            <a:endParaRPr b="1" sz="1400">
              <a:solidFill>
                <a:srgbClr val="2C2C2C"/>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i="1" lang="en-US" sz="1400">
                <a:solidFill>
                  <a:srgbClr val="FF0000"/>
                </a:solidFill>
                <a:latin typeface="Arial"/>
                <a:ea typeface="Arial"/>
                <a:cs typeface="Arial"/>
                <a:sym typeface="Arial"/>
              </a:rPr>
              <a:t>For Athletes</a:t>
            </a:r>
            <a:endParaRPr b="1" i="1" sz="1400">
              <a:solidFill>
                <a:srgbClr val="FF0000"/>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400">
                <a:solidFill>
                  <a:srgbClr val="2C2C2C"/>
                </a:solidFill>
                <a:latin typeface="Arial"/>
                <a:ea typeface="Arial"/>
                <a:cs typeface="Arial"/>
                <a:sym typeface="Arial"/>
              </a:rPr>
              <a:t>OAS is committed to the health and well-being of athletes. Athletes can use SupportZone as a platform to have a confidential conversation about what they’re experiencing. </a:t>
            </a:r>
            <a:r>
              <a:rPr b="1" lang="en-US" sz="1400">
                <a:solidFill>
                  <a:srgbClr val="2C2C2C"/>
                </a:solidFill>
                <a:latin typeface="Arial"/>
                <a:ea typeface="Arial"/>
                <a:cs typeface="Arial"/>
                <a:sym typeface="Arial"/>
              </a:rPr>
              <a:t>Confidentiality exceptions: believe caller may harm themselves, others or a minor is in danger. </a:t>
            </a:r>
            <a:r>
              <a:rPr lang="en-US" sz="1400">
                <a:solidFill>
                  <a:srgbClr val="2C2C2C"/>
                </a:solidFill>
                <a:latin typeface="Arial"/>
                <a:ea typeface="Arial"/>
                <a:cs typeface="Arial"/>
                <a:sym typeface="Arial"/>
              </a:rPr>
              <a:t>Some of the topics and situations that SupportZone can help with could be: </a:t>
            </a:r>
            <a:endParaRPr sz="1400">
              <a:solidFill>
                <a:srgbClr val="2C2C2C"/>
              </a:solidFill>
              <a:latin typeface="Arial"/>
              <a:ea typeface="Arial"/>
              <a:cs typeface="Arial"/>
              <a:sym typeface="Arial"/>
            </a:endParaRPr>
          </a:p>
          <a:p>
            <a:pPr indent="0" lvl="0" marL="0" rtl="0" algn="l">
              <a:spcBef>
                <a:spcPts val="750"/>
              </a:spcBef>
              <a:spcAft>
                <a:spcPts val="0"/>
              </a:spcAft>
              <a:buClr>
                <a:schemeClr val="dk1"/>
              </a:buClr>
              <a:buSzPts val="1100"/>
              <a:buFont typeface="Arial"/>
              <a:buNone/>
            </a:pPr>
            <a:r>
              <a:rPr lang="en-US" sz="1400">
                <a:solidFill>
                  <a:srgbClr val="2C2C2C"/>
                </a:solidFill>
                <a:latin typeface="Arial"/>
                <a:ea typeface="Arial"/>
                <a:cs typeface="Arial"/>
                <a:sym typeface="Arial"/>
              </a:rPr>
              <a:t>-concerns relating to confidence or performance</a:t>
            </a:r>
            <a:endParaRPr sz="1400">
              <a:solidFill>
                <a:srgbClr val="2C2C2C"/>
              </a:solidFill>
              <a:latin typeface="Arial"/>
              <a:ea typeface="Arial"/>
              <a:cs typeface="Arial"/>
              <a:sym typeface="Arial"/>
            </a:endParaRPr>
          </a:p>
          <a:p>
            <a:pPr indent="0" lvl="0" marL="0" rtl="0" algn="l">
              <a:spcBef>
                <a:spcPts val="750"/>
              </a:spcBef>
              <a:spcAft>
                <a:spcPts val="0"/>
              </a:spcAft>
              <a:buClr>
                <a:schemeClr val="dk1"/>
              </a:buClr>
              <a:buSzPts val="1100"/>
              <a:buFont typeface="Arial"/>
              <a:buNone/>
            </a:pPr>
            <a:r>
              <a:rPr lang="en-US" sz="1400">
                <a:solidFill>
                  <a:srgbClr val="2C2C2C"/>
                </a:solidFill>
                <a:latin typeface="Arial"/>
                <a:ea typeface="Arial"/>
                <a:cs typeface="Arial"/>
                <a:sym typeface="Arial"/>
              </a:rPr>
              <a:t>-feeling like you are being bullied, body shamed, harassed, abused or maltreated in any way or have witnessed this in someone else</a:t>
            </a:r>
            <a:endParaRPr sz="1400">
              <a:solidFill>
                <a:srgbClr val="2C2C2C"/>
              </a:solidFill>
              <a:latin typeface="Arial"/>
              <a:ea typeface="Arial"/>
              <a:cs typeface="Arial"/>
              <a:sym typeface="Arial"/>
            </a:endParaRPr>
          </a:p>
          <a:p>
            <a:pPr indent="0" lvl="0" marL="0" rtl="0" algn="l">
              <a:spcBef>
                <a:spcPts val="750"/>
              </a:spcBef>
              <a:spcAft>
                <a:spcPts val="0"/>
              </a:spcAft>
              <a:buClr>
                <a:schemeClr val="dk1"/>
              </a:buClr>
              <a:buSzPts val="1100"/>
              <a:buFont typeface="Arial"/>
              <a:buNone/>
            </a:pPr>
            <a:r>
              <a:rPr lang="en-US" sz="1400">
                <a:solidFill>
                  <a:srgbClr val="2C2C2C"/>
                </a:solidFill>
                <a:latin typeface="Arial"/>
                <a:ea typeface="Arial"/>
                <a:cs typeface="Arial"/>
                <a:sym typeface="Arial"/>
              </a:rPr>
              <a:t>-having something you want to discuss but wish to do this in confidence for fear of jeopardizing or losing your spot on the team.</a:t>
            </a:r>
            <a:endParaRPr sz="1400">
              <a:solidFill>
                <a:srgbClr val="2C2C2C"/>
              </a:solidFill>
              <a:latin typeface="Arial"/>
              <a:ea typeface="Arial"/>
              <a:cs typeface="Arial"/>
              <a:sym typeface="Arial"/>
            </a:endParaRPr>
          </a:p>
          <a:p>
            <a:pPr indent="0" lvl="0" marL="0" rtl="0" algn="l">
              <a:spcBef>
                <a:spcPts val="750"/>
              </a:spcBef>
              <a:spcAft>
                <a:spcPts val="0"/>
              </a:spcAft>
              <a:buClr>
                <a:schemeClr val="dk1"/>
              </a:buClr>
              <a:buSzPts val="1100"/>
              <a:buFont typeface="Arial"/>
              <a:buNone/>
            </a:pPr>
            <a:r>
              <a:rPr lang="en-US" sz="1400">
                <a:solidFill>
                  <a:srgbClr val="2C2C2C"/>
                </a:solidFill>
                <a:latin typeface="Arial"/>
                <a:ea typeface="Arial"/>
                <a:cs typeface="Arial"/>
                <a:sym typeface="Arial"/>
              </a:rPr>
              <a:t>-athletes who need to have difficult conversation with someone but are scared to have it and want some tools to support them</a:t>
            </a:r>
            <a:endParaRPr sz="1400">
              <a:solidFill>
                <a:srgbClr val="2C2C2C"/>
              </a:solidFill>
              <a:latin typeface="Arial"/>
              <a:ea typeface="Arial"/>
              <a:cs typeface="Arial"/>
              <a:sym typeface="Arial"/>
            </a:endParaRPr>
          </a:p>
          <a:p>
            <a:pPr indent="0" lvl="0" marL="0" rtl="0" algn="l">
              <a:spcBef>
                <a:spcPts val="750"/>
              </a:spcBef>
              <a:spcAft>
                <a:spcPts val="0"/>
              </a:spcAft>
              <a:buClr>
                <a:schemeClr val="dk1"/>
              </a:buClr>
              <a:buSzPts val="1100"/>
              <a:buFont typeface="Arial"/>
              <a:buNone/>
            </a:pPr>
            <a:r>
              <a:rPr lang="en-US" sz="1400">
                <a:solidFill>
                  <a:srgbClr val="2C2C2C"/>
                </a:solidFill>
                <a:latin typeface="Arial"/>
                <a:ea typeface="Arial"/>
                <a:cs typeface="Arial"/>
                <a:sym typeface="Arial"/>
              </a:rPr>
              <a:t>-If your gut is telling you something is off, concerns with teammates, or coaches, someone has said something to you and you’re not sure how to handle it</a:t>
            </a:r>
            <a:endParaRPr sz="1400">
              <a:solidFill>
                <a:srgbClr val="2C2C2C"/>
              </a:solidFill>
              <a:latin typeface="Arial"/>
              <a:ea typeface="Arial"/>
              <a:cs typeface="Arial"/>
              <a:sym typeface="Arial"/>
            </a:endParaRPr>
          </a:p>
          <a:p>
            <a:pPr indent="0" lvl="0" marL="0" rtl="0" algn="l">
              <a:spcBef>
                <a:spcPts val="750"/>
              </a:spcBef>
              <a:spcAft>
                <a:spcPts val="0"/>
              </a:spcAft>
              <a:buClr>
                <a:schemeClr val="dk1"/>
              </a:buClr>
              <a:buSzPts val="1100"/>
              <a:buFont typeface="Arial"/>
              <a:buNone/>
            </a:pPr>
            <a:r>
              <a:rPr lang="en-US" sz="1400">
                <a:solidFill>
                  <a:srgbClr val="2C2C2C"/>
                </a:solidFill>
                <a:latin typeface="Arial"/>
                <a:ea typeface="Arial"/>
                <a:cs typeface="Arial"/>
                <a:sym typeface="Arial"/>
              </a:rPr>
              <a:t>-Sometimes people just want to talk to someone but don’t know who or how to do so, and they don’t know what options are available. </a:t>
            </a:r>
            <a:endParaRPr sz="1400">
              <a:solidFill>
                <a:srgbClr val="2C2C2C"/>
              </a:solidFill>
              <a:latin typeface="Arial"/>
              <a:ea typeface="Arial"/>
              <a:cs typeface="Arial"/>
              <a:sym typeface="Arial"/>
            </a:endParaRPr>
          </a:p>
          <a:p>
            <a:pPr indent="0" lvl="0" marL="0" rtl="0" algn="l">
              <a:spcBef>
                <a:spcPts val="750"/>
              </a:spcBef>
              <a:spcAft>
                <a:spcPts val="0"/>
              </a:spcAft>
              <a:buClr>
                <a:schemeClr val="dk1"/>
              </a:buClr>
              <a:buSzPts val="1100"/>
              <a:buFont typeface="Arial"/>
              <a:buNone/>
            </a:pPr>
            <a:r>
              <a:rPr lang="en-US" sz="1400">
                <a:solidFill>
                  <a:srgbClr val="2C2C2C"/>
                </a:solidFill>
                <a:latin typeface="Arial"/>
                <a:ea typeface="Arial"/>
                <a:cs typeface="Arial"/>
                <a:sym typeface="Arial"/>
              </a:rPr>
              <a:t>-Again, this is part of OAS’s commitment to your well-being and part of the cultural transformation OAS wishes to see. You might say, “why would I want to have a coaching conversation?” I say, “honestly, why not?” It’s a powerful touchpoint to check in with someone who will help you sort through your thoughts. </a:t>
            </a:r>
            <a:endParaRPr sz="1400">
              <a:solidFill>
                <a:srgbClr val="2C2C2C"/>
              </a:solidFill>
              <a:latin typeface="Arial"/>
              <a:ea typeface="Arial"/>
              <a:cs typeface="Arial"/>
              <a:sym typeface="Arial"/>
            </a:endParaRPr>
          </a:p>
          <a:p>
            <a:pPr indent="0" lvl="0" marL="0" rtl="0" algn="l">
              <a:spcBef>
                <a:spcPts val="750"/>
              </a:spcBef>
              <a:spcAft>
                <a:spcPts val="0"/>
              </a:spcAft>
              <a:buClr>
                <a:schemeClr val="dk1"/>
              </a:buClr>
              <a:buSzPts val="1100"/>
              <a:buFont typeface="Arial"/>
              <a:buNone/>
            </a:pPr>
            <a:r>
              <a:rPr i="1" lang="en-US" sz="1400">
                <a:solidFill>
                  <a:srgbClr val="FF0000"/>
                </a:solidFill>
                <a:latin typeface="Arial"/>
                <a:ea typeface="Arial"/>
                <a:cs typeface="Arial"/>
                <a:sym typeface="Arial"/>
              </a:rPr>
              <a:t>For Coaches</a:t>
            </a:r>
            <a:endParaRPr b="1" i="1" sz="1400">
              <a:solidFill>
                <a:srgbClr val="FF0000"/>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400">
                <a:solidFill>
                  <a:srgbClr val="2C2C2C"/>
                </a:solidFill>
                <a:latin typeface="Arial"/>
                <a:ea typeface="Arial"/>
                <a:cs typeface="Arial"/>
                <a:sym typeface="Arial"/>
              </a:rPr>
              <a:t>OAS has heard from coaches that they feel unsupported; this is part of their solution:</a:t>
            </a:r>
            <a:endParaRPr sz="1400">
              <a:solidFill>
                <a:srgbClr val="2C2C2C"/>
              </a:solidFill>
              <a:latin typeface="Arial"/>
              <a:ea typeface="Arial"/>
              <a:cs typeface="Arial"/>
              <a:sym typeface="Arial"/>
            </a:endParaRPr>
          </a:p>
          <a:p>
            <a:pPr indent="0" lvl="0" marL="0" rtl="0" algn="l">
              <a:spcBef>
                <a:spcPts val="750"/>
              </a:spcBef>
              <a:spcAft>
                <a:spcPts val="0"/>
              </a:spcAft>
              <a:buClr>
                <a:schemeClr val="dk1"/>
              </a:buClr>
              <a:buSzPts val="1100"/>
              <a:buFont typeface="Arial"/>
              <a:buNone/>
            </a:pPr>
            <a:r>
              <a:rPr lang="en-US" sz="1400">
                <a:solidFill>
                  <a:srgbClr val="2C2C2C"/>
                </a:solidFill>
                <a:latin typeface="Arial"/>
                <a:ea typeface="Arial"/>
                <a:cs typeface="Arial"/>
                <a:sym typeface="Arial"/>
              </a:rPr>
              <a:t> -Coaches are being required to take on a lot more responsibility. </a:t>
            </a:r>
            <a:endParaRPr sz="1400">
              <a:solidFill>
                <a:srgbClr val="2C2C2C"/>
              </a:solidFill>
              <a:latin typeface="Arial"/>
              <a:ea typeface="Arial"/>
              <a:cs typeface="Arial"/>
              <a:sym typeface="Arial"/>
            </a:endParaRPr>
          </a:p>
          <a:p>
            <a:pPr indent="0" lvl="0" marL="0" rtl="0" algn="l">
              <a:spcBef>
                <a:spcPts val="750"/>
              </a:spcBef>
              <a:spcAft>
                <a:spcPts val="0"/>
              </a:spcAft>
              <a:buClr>
                <a:schemeClr val="dk1"/>
              </a:buClr>
              <a:buSzPts val="1100"/>
              <a:buFont typeface="Arial"/>
              <a:buNone/>
            </a:pPr>
            <a:r>
              <a:rPr lang="en-US" sz="1400">
                <a:solidFill>
                  <a:srgbClr val="2C2C2C"/>
                </a:solidFill>
                <a:latin typeface="Arial"/>
                <a:ea typeface="Arial"/>
                <a:cs typeface="Arial"/>
                <a:sym typeface="Arial"/>
              </a:rPr>
              <a:t>-Some are feeling overwhelmed by the new rules and expectations. </a:t>
            </a:r>
            <a:endParaRPr sz="1400">
              <a:solidFill>
                <a:srgbClr val="2C2C2C"/>
              </a:solidFill>
              <a:latin typeface="Arial"/>
              <a:ea typeface="Arial"/>
              <a:cs typeface="Arial"/>
              <a:sym typeface="Arial"/>
            </a:endParaRPr>
          </a:p>
          <a:p>
            <a:pPr indent="0" lvl="0" marL="0" rtl="0" algn="l">
              <a:spcBef>
                <a:spcPts val="750"/>
              </a:spcBef>
              <a:spcAft>
                <a:spcPts val="0"/>
              </a:spcAft>
              <a:buClr>
                <a:schemeClr val="dk1"/>
              </a:buClr>
              <a:buSzPts val="1100"/>
              <a:buFont typeface="Arial"/>
              <a:buNone/>
            </a:pPr>
            <a:r>
              <a:rPr lang="en-US" sz="1400">
                <a:solidFill>
                  <a:srgbClr val="2C2C2C"/>
                </a:solidFill>
                <a:latin typeface="Arial"/>
                <a:ea typeface="Arial"/>
                <a:cs typeface="Arial"/>
                <a:sym typeface="Arial"/>
              </a:rPr>
              <a:t>-There is a lot of fear in the coaching profession right now. Am I going to be called to task for something I said or did in the past? </a:t>
            </a:r>
            <a:endParaRPr sz="1400">
              <a:solidFill>
                <a:srgbClr val="2C2C2C"/>
              </a:solidFill>
              <a:latin typeface="Arial"/>
              <a:ea typeface="Arial"/>
              <a:cs typeface="Arial"/>
              <a:sym typeface="Arial"/>
            </a:endParaRPr>
          </a:p>
          <a:p>
            <a:pPr indent="0" lvl="0" marL="0" rtl="0" algn="l">
              <a:spcBef>
                <a:spcPts val="750"/>
              </a:spcBef>
              <a:spcAft>
                <a:spcPts val="0"/>
              </a:spcAft>
              <a:buClr>
                <a:schemeClr val="dk1"/>
              </a:buClr>
              <a:buSzPts val="1100"/>
              <a:buFont typeface="Arial"/>
              <a:buNone/>
            </a:pPr>
            <a:r>
              <a:rPr lang="en-US" sz="1400">
                <a:solidFill>
                  <a:srgbClr val="2C2C2C"/>
                </a:solidFill>
                <a:latin typeface="Arial"/>
                <a:ea typeface="Arial"/>
                <a:cs typeface="Arial"/>
                <a:sym typeface="Arial"/>
              </a:rPr>
              <a:t>-There is some anxiety brewing in coaching; How do I know if my current coaching techniques meet today’s standards? Who do I talk to about the things that are keeping me up at night?  How do I know that my habits are acceptable in this changing world.</a:t>
            </a:r>
            <a:endParaRPr sz="1400">
              <a:solidFill>
                <a:srgbClr val="2C2C2C"/>
              </a:solidFill>
              <a:latin typeface="Arial"/>
              <a:ea typeface="Arial"/>
              <a:cs typeface="Arial"/>
              <a:sym typeface="Arial"/>
            </a:endParaRPr>
          </a:p>
          <a:p>
            <a:pPr indent="0" lvl="0" marL="0" rtl="0" algn="l">
              <a:spcBef>
                <a:spcPts val="750"/>
              </a:spcBef>
              <a:spcAft>
                <a:spcPts val="0"/>
              </a:spcAft>
              <a:buClr>
                <a:schemeClr val="dk1"/>
              </a:buClr>
              <a:buSzPts val="1100"/>
              <a:buFont typeface="Arial"/>
              <a:buNone/>
            </a:pPr>
            <a:r>
              <a:rPr lang="en-US" sz="1400">
                <a:solidFill>
                  <a:srgbClr val="2C2C2C"/>
                </a:solidFill>
                <a:latin typeface="Arial"/>
                <a:ea typeface="Arial"/>
                <a:cs typeface="Arial"/>
                <a:sym typeface="Arial"/>
              </a:rPr>
              <a:t>-Opportunity for your own personal development – OAS is willing to invest in your development as coaches and this is the first step in doing so. </a:t>
            </a:r>
            <a:endParaRPr sz="1400">
              <a:solidFill>
                <a:srgbClr val="2C2C2C"/>
              </a:solidFill>
              <a:latin typeface="Arial"/>
              <a:ea typeface="Arial"/>
              <a:cs typeface="Arial"/>
              <a:sym typeface="Arial"/>
            </a:endParaRPr>
          </a:p>
          <a:p>
            <a:pPr indent="0" lvl="0" marL="0" rtl="0" algn="l">
              <a:spcBef>
                <a:spcPts val="750"/>
              </a:spcBef>
              <a:spcAft>
                <a:spcPts val="0"/>
              </a:spcAft>
              <a:buClr>
                <a:schemeClr val="dk1"/>
              </a:buClr>
              <a:buSzPts val="1100"/>
              <a:buFont typeface="Arial"/>
              <a:buNone/>
            </a:pPr>
            <a:r>
              <a:rPr b="1" i="1" lang="en-US" sz="1400">
                <a:solidFill>
                  <a:srgbClr val="2C2C2C"/>
                </a:solidFill>
                <a:latin typeface="Arial"/>
                <a:ea typeface="Arial"/>
                <a:cs typeface="Arial"/>
                <a:sym typeface="Arial"/>
              </a:rPr>
              <a:t>Common themes amongst coaches:</a:t>
            </a:r>
            <a:endParaRPr b="1" i="1" sz="1400">
              <a:solidFill>
                <a:srgbClr val="2C2C2C"/>
              </a:solidFill>
              <a:latin typeface="Arial"/>
              <a:ea typeface="Arial"/>
              <a:cs typeface="Arial"/>
              <a:sym typeface="Arial"/>
            </a:endParaRPr>
          </a:p>
          <a:p>
            <a:pPr indent="0" lvl="0" marL="0" rtl="0" algn="l">
              <a:spcBef>
                <a:spcPts val="750"/>
              </a:spcBef>
              <a:spcAft>
                <a:spcPts val="0"/>
              </a:spcAft>
              <a:buClr>
                <a:schemeClr val="dk1"/>
              </a:buClr>
              <a:buSzPts val="1100"/>
              <a:buFont typeface="Arial"/>
              <a:buNone/>
            </a:pPr>
            <a:r>
              <a:rPr b="1" lang="en-US" sz="1400">
                <a:solidFill>
                  <a:srgbClr val="2C2C2C"/>
                </a:solidFill>
                <a:latin typeface="Arial"/>
                <a:ea typeface="Arial"/>
                <a:cs typeface="Arial"/>
                <a:sym typeface="Arial"/>
              </a:rPr>
              <a:t>Feeling alone and not sure how to go about asking for help</a:t>
            </a:r>
            <a:r>
              <a:rPr lang="en-US" sz="1400">
                <a:solidFill>
                  <a:srgbClr val="2C2C2C"/>
                </a:solidFill>
                <a:latin typeface="Arial"/>
                <a:ea typeface="Arial"/>
                <a:cs typeface="Arial"/>
                <a:sym typeface="Arial"/>
              </a:rPr>
              <a:t> – because asking for help is seen as weak. That’s common.</a:t>
            </a:r>
            <a:endParaRPr sz="1400">
              <a:solidFill>
                <a:srgbClr val="2C2C2C"/>
              </a:solidFill>
              <a:latin typeface="Arial"/>
              <a:ea typeface="Arial"/>
              <a:cs typeface="Arial"/>
              <a:sym typeface="Arial"/>
            </a:endParaRPr>
          </a:p>
          <a:p>
            <a:pPr indent="0" lvl="0" marL="0" rtl="0" algn="l">
              <a:spcBef>
                <a:spcPts val="750"/>
              </a:spcBef>
              <a:spcAft>
                <a:spcPts val="0"/>
              </a:spcAft>
              <a:buClr>
                <a:schemeClr val="dk1"/>
              </a:buClr>
              <a:buSzPts val="1100"/>
              <a:buFont typeface="Arial"/>
              <a:buNone/>
            </a:pPr>
            <a:r>
              <a:rPr b="1" lang="en-US" sz="1400">
                <a:solidFill>
                  <a:srgbClr val="2C2C2C"/>
                </a:solidFill>
                <a:latin typeface="Arial"/>
                <a:ea typeface="Arial"/>
                <a:cs typeface="Arial"/>
                <a:sym typeface="Arial"/>
              </a:rPr>
              <a:t>Imposter syndrome</a:t>
            </a:r>
            <a:r>
              <a:rPr lang="en-US" sz="1400">
                <a:solidFill>
                  <a:srgbClr val="2C2C2C"/>
                </a:solidFill>
                <a:latin typeface="Arial"/>
                <a:ea typeface="Arial"/>
                <a:cs typeface="Arial"/>
                <a:sym typeface="Arial"/>
              </a:rPr>
              <a:t> – what if someone figures out I don’t know what to do? Maybe you’re lacking confidence, come let’s talk about ways that we can have you feel better and empowered.</a:t>
            </a:r>
            <a:endParaRPr sz="1400">
              <a:solidFill>
                <a:srgbClr val="2C2C2C"/>
              </a:solidFill>
              <a:latin typeface="Arial"/>
              <a:ea typeface="Arial"/>
              <a:cs typeface="Arial"/>
              <a:sym typeface="Arial"/>
            </a:endParaRPr>
          </a:p>
          <a:p>
            <a:pPr indent="0" lvl="0" marL="0" rtl="0" algn="l">
              <a:spcBef>
                <a:spcPts val="750"/>
              </a:spcBef>
              <a:spcAft>
                <a:spcPts val="0"/>
              </a:spcAft>
              <a:buClr>
                <a:schemeClr val="dk1"/>
              </a:buClr>
              <a:buSzPts val="1100"/>
              <a:buFont typeface="Arial"/>
              <a:buNone/>
            </a:pPr>
            <a:r>
              <a:rPr b="1" lang="en-US" sz="1400">
                <a:solidFill>
                  <a:srgbClr val="2C2C2C"/>
                </a:solidFill>
                <a:latin typeface="Arial"/>
                <a:ea typeface="Arial"/>
                <a:cs typeface="Arial"/>
                <a:sym typeface="Arial"/>
              </a:rPr>
              <a:t>Managing relationships and handling conflict </a:t>
            </a:r>
            <a:r>
              <a:rPr lang="en-US" sz="1400">
                <a:solidFill>
                  <a:srgbClr val="2C2C2C"/>
                </a:solidFill>
                <a:latin typeface="Arial"/>
                <a:ea typeface="Arial"/>
                <a:cs typeface="Arial"/>
                <a:sym typeface="Arial"/>
              </a:rPr>
              <a:t>– with athletes, other coaches, disgruntled parents, often go into a reactive mode becoming defensive or avoiding conflict. So how do you develop patience, good communication skills and conflict resolution skills?</a:t>
            </a:r>
            <a:endParaRPr sz="1400">
              <a:solidFill>
                <a:srgbClr val="2C2C2C"/>
              </a:solidFill>
              <a:latin typeface="Arial"/>
              <a:ea typeface="Arial"/>
              <a:cs typeface="Arial"/>
              <a:sym typeface="Arial"/>
            </a:endParaRPr>
          </a:p>
          <a:p>
            <a:pPr indent="0" lvl="0" marL="0" rtl="0" algn="l">
              <a:spcBef>
                <a:spcPts val="750"/>
              </a:spcBef>
              <a:spcAft>
                <a:spcPts val="0"/>
              </a:spcAft>
              <a:buClr>
                <a:schemeClr val="dk1"/>
              </a:buClr>
              <a:buSzPts val="1100"/>
              <a:buFont typeface="Arial"/>
              <a:buNone/>
            </a:pPr>
            <a:r>
              <a:rPr lang="en-US" sz="1400">
                <a:solidFill>
                  <a:srgbClr val="2C2C2C"/>
                </a:solidFill>
                <a:latin typeface="Arial"/>
                <a:ea typeface="Arial"/>
                <a:cs typeface="Arial"/>
                <a:sym typeface="Arial"/>
              </a:rPr>
              <a:t>If you are worried you may have inadvertently caused harm, said or done something in the past to an athlete and want to have a safe space to talk through it, we are here to listen. </a:t>
            </a:r>
            <a:endParaRPr sz="1400">
              <a:solidFill>
                <a:srgbClr val="2C2C2C"/>
              </a:solidFill>
              <a:latin typeface="Arial"/>
              <a:ea typeface="Arial"/>
              <a:cs typeface="Arial"/>
              <a:sym typeface="Arial"/>
            </a:endParaRPr>
          </a:p>
          <a:p>
            <a:pPr indent="0" lvl="0" marL="0" rtl="0" algn="l">
              <a:spcBef>
                <a:spcPts val="750"/>
              </a:spcBef>
              <a:spcAft>
                <a:spcPts val="0"/>
              </a:spcAft>
              <a:buClr>
                <a:schemeClr val="dk1"/>
              </a:buClr>
              <a:buSzPts val="1100"/>
              <a:buFont typeface="Arial"/>
              <a:buNone/>
            </a:pPr>
            <a:r>
              <a:rPr lang="en-US" sz="1400">
                <a:solidFill>
                  <a:srgbClr val="2C2C2C"/>
                </a:solidFill>
                <a:latin typeface="Arial"/>
                <a:ea typeface="Arial"/>
                <a:cs typeface="Arial"/>
                <a:sym typeface="Arial"/>
              </a:rPr>
              <a:t>Maybe you’ve noticed changes in an athlete, and your gut is telling you something is up, you might think a change in behaviour is just them being a cranky teen….it may be something else. How do you approach that? What do you do? Let’s talk about it.</a:t>
            </a:r>
            <a:endParaRPr sz="1400">
              <a:solidFill>
                <a:srgbClr val="2C2C2C"/>
              </a:solidFill>
              <a:latin typeface="Arial"/>
              <a:ea typeface="Arial"/>
              <a:cs typeface="Arial"/>
              <a:sym typeface="Arial"/>
            </a:endParaRPr>
          </a:p>
          <a:p>
            <a:pPr indent="0" lvl="0" marL="0" rtl="0" algn="l">
              <a:spcBef>
                <a:spcPts val="750"/>
              </a:spcBef>
              <a:spcAft>
                <a:spcPts val="0"/>
              </a:spcAft>
              <a:buClr>
                <a:schemeClr val="dk1"/>
              </a:buClr>
              <a:buSzPts val="1100"/>
              <a:buFont typeface="Arial"/>
              <a:buNone/>
            </a:pPr>
            <a:r>
              <a:rPr lang="en-US" sz="1400">
                <a:solidFill>
                  <a:srgbClr val="2C2C2C"/>
                </a:solidFill>
                <a:latin typeface="Arial"/>
                <a:ea typeface="Arial"/>
                <a:cs typeface="Arial"/>
                <a:sym typeface="Arial"/>
              </a:rPr>
              <a:t>Maybe you have witnessed something and are unsure whether to report it, we are here to help. Together we can explore strategies to mitigate risk and find values-based solutions.</a:t>
            </a:r>
            <a:endParaRPr sz="1400">
              <a:solidFill>
                <a:srgbClr val="2C2C2C"/>
              </a:solidFill>
              <a:latin typeface="Arial"/>
              <a:ea typeface="Arial"/>
              <a:cs typeface="Arial"/>
              <a:sym typeface="Arial"/>
            </a:endParaRPr>
          </a:p>
          <a:p>
            <a:pPr indent="0" lvl="0" marL="0" rtl="0" algn="l">
              <a:spcBef>
                <a:spcPts val="750"/>
              </a:spcBef>
              <a:spcAft>
                <a:spcPts val="0"/>
              </a:spcAft>
              <a:buClr>
                <a:schemeClr val="dk1"/>
              </a:buClr>
              <a:buSzPts val="1100"/>
              <a:buFont typeface="Arial"/>
              <a:buNone/>
            </a:pPr>
            <a:r>
              <a:rPr lang="en-US" sz="1400">
                <a:solidFill>
                  <a:srgbClr val="2C2C2C"/>
                </a:solidFill>
                <a:latin typeface="Arial"/>
                <a:ea typeface="Arial"/>
                <a:cs typeface="Arial"/>
                <a:sym typeface="Arial"/>
              </a:rPr>
              <a:t>But loss and grief is all around us. What do I do if someone breaks down in front of me? How do I handle that?</a:t>
            </a:r>
            <a:endParaRPr sz="1400">
              <a:solidFill>
                <a:srgbClr val="2C2C2C"/>
              </a:solidFill>
              <a:latin typeface="Arial"/>
              <a:ea typeface="Arial"/>
              <a:cs typeface="Arial"/>
              <a:sym typeface="Arial"/>
            </a:endParaRPr>
          </a:p>
          <a:p>
            <a:pPr indent="0" lvl="0" marL="0" rtl="0" algn="l">
              <a:spcBef>
                <a:spcPts val="750"/>
              </a:spcBef>
              <a:spcAft>
                <a:spcPts val="0"/>
              </a:spcAft>
              <a:buClr>
                <a:schemeClr val="dk1"/>
              </a:buClr>
              <a:buSzPts val="1100"/>
              <a:buFont typeface="Arial"/>
              <a:buNone/>
            </a:pPr>
            <a:r>
              <a:rPr lang="en-US" sz="1400">
                <a:solidFill>
                  <a:srgbClr val="2C2C2C"/>
                </a:solidFill>
                <a:latin typeface="Arial"/>
                <a:ea typeface="Arial"/>
                <a:cs typeface="Arial"/>
                <a:sym typeface="Arial"/>
              </a:rPr>
              <a:t>ARE THERE ANY OTHER ISSUES THAT YOU STRUGGLE WITH? ANYONE WANT TO SHARE? Invite coaches to open up mics</a:t>
            </a:r>
            <a:endParaRPr sz="1400">
              <a:solidFill>
                <a:srgbClr val="2C2C2C"/>
              </a:solidFill>
              <a:latin typeface="Arial"/>
              <a:ea typeface="Arial"/>
              <a:cs typeface="Arial"/>
              <a:sym typeface="Arial"/>
            </a:endParaRPr>
          </a:p>
          <a:p>
            <a:pPr indent="0" lvl="0" marL="0" rtl="0" algn="l">
              <a:spcBef>
                <a:spcPts val="750"/>
              </a:spcBef>
              <a:spcAft>
                <a:spcPts val="0"/>
              </a:spcAft>
              <a:buClr>
                <a:schemeClr val="dk1"/>
              </a:buClr>
              <a:buSzPts val="1100"/>
              <a:buFont typeface="Arial"/>
              <a:buNone/>
            </a:pPr>
            <a:r>
              <a:rPr lang="en-US" sz="1400">
                <a:solidFill>
                  <a:srgbClr val="2C2C2C"/>
                </a:solidFill>
                <a:latin typeface="Arial"/>
                <a:ea typeface="Arial"/>
                <a:cs typeface="Arial"/>
                <a:sym typeface="Arial"/>
              </a:rPr>
              <a:t>I want to pause here for a moment to check in with you. How is this landing for you? Anyone have anything to share? I’m opening up the floor here for anyone who wishes to say anything. Are there any other issues I haven’t mentioned that an athlete/coach might wish to explore?</a:t>
            </a:r>
            <a:endParaRPr sz="1400">
              <a:solidFill>
                <a:srgbClr val="2C2C2C"/>
              </a:solidFill>
              <a:latin typeface="Arial"/>
              <a:ea typeface="Arial"/>
              <a:cs typeface="Arial"/>
              <a:sym typeface="Arial"/>
            </a:endParaRPr>
          </a:p>
          <a:p>
            <a:pPr indent="0" lvl="0" marL="0" rtl="0" algn="l">
              <a:spcBef>
                <a:spcPts val="750"/>
              </a:spcBef>
              <a:spcAft>
                <a:spcPts val="0"/>
              </a:spcAft>
              <a:buClr>
                <a:schemeClr val="dk1"/>
              </a:buClr>
              <a:buSzPts val="1100"/>
              <a:buFont typeface="Arial"/>
              <a:buNone/>
            </a:pPr>
            <a:r>
              <a:rPr lang="en-US" sz="1400">
                <a:solidFill>
                  <a:srgbClr val="2C2C2C"/>
                </a:solidFill>
                <a:highlight>
                  <a:srgbClr val="FFFFFF"/>
                </a:highlight>
                <a:latin typeface="Arial"/>
                <a:ea typeface="Arial"/>
                <a:cs typeface="Arial"/>
                <a:sym typeface="Arial"/>
              </a:rPr>
              <a:t>Having someone to talk to that is outside of your circle, that doesn’t have an agenda for you other than letting you express whatever you need to express, is incredible. Coaching participants often report that it simply felt good to get things off their chest, things that were weighing heavy on their heart, they felt relief and so much better. In some cases, people get tools to take away and feel empowered to go have difficult conversations with someone.</a:t>
            </a:r>
            <a:endParaRPr sz="1400">
              <a:solidFill>
                <a:srgbClr val="2C2C2C"/>
              </a:solidFill>
              <a:highlight>
                <a:srgbClr val="FFFFFF"/>
              </a:highlight>
              <a:latin typeface="Arial"/>
              <a:ea typeface="Arial"/>
              <a:cs typeface="Arial"/>
              <a:sym typeface="Arial"/>
            </a:endParaRPr>
          </a:p>
          <a:p>
            <a:pPr indent="0" lvl="0" marL="0" rtl="0" algn="l">
              <a:spcBef>
                <a:spcPts val="750"/>
              </a:spcBef>
              <a:spcAft>
                <a:spcPts val="0"/>
              </a:spcAft>
              <a:buClr>
                <a:schemeClr val="dk1"/>
              </a:buClr>
              <a:buSzPts val="1100"/>
              <a:buFont typeface="Arial"/>
              <a:buNone/>
            </a:pPr>
            <a:r>
              <a:rPr lang="en-US" sz="1400">
                <a:solidFill>
                  <a:srgbClr val="2C2C2C"/>
                </a:solidFill>
                <a:highlight>
                  <a:srgbClr val="FFFFFF"/>
                </a:highlight>
                <a:latin typeface="Arial"/>
                <a:ea typeface="Arial"/>
                <a:cs typeface="Arial"/>
                <a:sym typeface="Arial"/>
              </a:rPr>
              <a:t>This is a way for OAS to walk their talk and show that they care about your health and wellbeing – not just have that statement on their website as lip service – they mean it. It is also a way for us to see what are common themes that people in artistic swimming struggle with and maybe some workshops can be developed from what comes forward. Conversations are confidential and if you are struggling with something, 100% there are others who are also struggling with the same thing.</a:t>
            </a:r>
            <a:endParaRPr sz="1400">
              <a:solidFill>
                <a:srgbClr val="2C2C2C"/>
              </a:solidFill>
              <a:highlight>
                <a:srgbClr val="FFFFFF"/>
              </a:highlight>
              <a:latin typeface="Arial"/>
              <a:ea typeface="Arial"/>
              <a:cs typeface="Arial"/>
              <a:sym typeface="Arial"/>
            </a:endParaRPr>
          </a:p>
          <a:p>
            <a:pPr indent="0" lvl="0" marL="0" rtl="0" algn="l">
              <a:spcBef>
                <a:spcPts val="750"/>
              </a:spcBef>
              <a:spcAft>
                <a:spcPts val="0"/>
              </a:spcAft>
              <a:buClr>
                <a:schemeClr val="dk1"/>
              </a:buClr>
              <a:buSzPts val="1100"/>
              <a:buFont typeface="Arial"/>
              <a:buNone/>
            </a:pPr>
            <a:r>
              <a:rPr i="1" lang="en-US" sz="1400">
                <a:solidFill>
                  <a:srgbClr val="FF0000"/>
                </a:solidFill>
                <a:latin typeface="Arial"/>
                <a:ea typeface="Arial"/>
                <a:cs typeface="Arial"/>
                <a:sym typeface="Arial"/>
              </a:rPr>
              <a:t>For Parents &amp; Administrators</a:t>
            </a:r>
            <a:endParaRPr b="1" i="1" sz="1400">
              <a:solidFill>
                <a:srgbClr val="FF0000"/>
              </a:solidFill>
              <a:latin typeface="Arial"/>
              <a:ea typeface="Arial"/>
              <a:cs typeface="Arial"/>
              <a:sym typeface="Arial"/>
            </a:endParaRPr>
          </a:p>
          <a:p>
            <a:pPr indent="0" lvl="0" marL="0" rtl="0" algn="l">
              <a:spcBef>
                <a:spcPts val="0"/>
              </a:spcBef>
              <a:spcAft>
                <a:spcPts val="750"/>
              </a:spcAft>
              <a:buNone/>
            </a:pPr>
            <a:r>
              <a:rPr lang="en-US" sz="1400">
                <a:solidFill>
                  <a:srgbClr val="2C2C2C"/>
                </a:solidFill>
                <a:latin typeface="Arial"/>
                <a:ea typeface="Arial"/>
                <a:cs typeface="Arial"/>
                <a:sym typeface="Arial"/>
              </a:rPr>
              <a:t>Adults involved with sport (parents, spectators, officials, board members) may observe or be told about behaviours that are concerning and want advice or guidance on how to proceed or intervene. Often athletes don’t want to say anything to their parents for fear. Watch for change in behaviour, or attitude or resistance. </a:t>
            </a:r>
            <a:endParaRPr/>
          </a:p>
        </p:txBody>
      </p:sp>
      <p:sp>
        <p:nvSpPr>
          <p:cNvPr id="152" name="Google Shape;152;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sz="1400">
                <a:solidFill>
                  <a:srgbClr val="EE230F"/>
                </a:solidFill>
                <a:latin typeface="Arial"/>
                <a:ea typeface="Arial"/>
                <a:cs typeface="Arial"/>
                <a:sym typeface="Arial"/>
              </a:rPr>
              <a:t>HEATHER</a:t>
            </a:r>
            <a:endParaRPr b="1" sz="1400">
              <a:solidFill>
                <a:srgbClr val="EE230F"/>
              </a:solidFill>
              <a:latin typeface="Arial"/>
              <a:ea typeface="Arial"/>
              <a:cs typeface="Arial"/>
              <a:sym typeface="Arial"/>
            </a:endParaRPr>
          </a:p>
          <a:p>
            <a:pPr indent="0" lvl="0" marL="0" rtl="0" algn="l">
              <a:spcBef>
                <a:spcPts val="0"/>
              </a:spcBef>
              <a:spcAft>
                <a:spcPts val="0"/>
              </a:spcAft>
              <a:buNone/>
            </a:pPr>
            <a:r>
              <a:t/>
            </a:r>
            <a:endParaRPr b="1" sz="1400">
              <a:solidFill>
                <a:srgbClr val="2C2C2C"/>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b="1" lang="en-US" sz="1400">
                <a:solidFill>
                  <a:srgbClr val="2C2C2C"/>
                </a:solidFill>
                <a:latin typeface="Arial"/>
                <a:ea typeface="Arial"/>
                <a:cs typeface="Arial"/>
                <a:sym typeface="Arial"/>
              </a:rPr>
              <a:t>About Support Zone: HOW</a:t>
            </a:r>
            <a:endParaRPr b="1" sz="1400">
              <a:solidFill>
                <a:srgbClr val="2C2C2C"/>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b="1" lang="en-US" sz="1400">
                <a:solidFill>
                  <a:srgbClr val="FF0000"/>
                </a:solidFill>
                <a:latin typeface="Arial"/>
                <a:ea typeface="Arial"/>
                <a:cs typeface="Arial"/>
                <a:sym typeface="Arial"/>
              </a:rPr>
              <a:t>LAUNCHING TODAY - July 10</a:t>
            </a:r>
            <a:endParaRPr b="1" sz="1400">
              <a:solidFill>
                <a:srgbClr val="FF0000"/>
              </a:solidFill>
              <a:latin typeface="Arial"/>
              <a:ea typeface="Arial"/>
              <a:cs typeface="Arial"/>
              <a:sym typeface="Arial"/>
            </a:endParaRPr>
          </a:p>
          <a:p>
            <a:pPr indent="-317500" lvl="1" marL="228600" rtl="0" algn="l">
              <a:spcBef>
                <a:spcPts val="0"/>
              </a:spcBef>
              <a:spcAft>
                <a:spcPts val="0"/>
              </a:spcAft>
              <a:buClr>
                <a:srgbClr val="2C2C2C"/>
              </a:buClr>
              <a:buSzPts val="1400"/>
              <a:buAutoNum type="arabicPeriod"/>
            </a:pPr>
            <a:r>
              <a:rPr lang="en-US" sz="1400">
                <a:solidFill>
                  <a:srgbClr val="2C2C2C"/>
                </a:solidFill>
                <a:latin typeface="Arial"/>
                <a:ea typeface="Arial"/>
                <a:cs typeface="Arial"/>
                <a:sym typeface="Arial"/>
              </a:rPr>
              <a:t>Email us at: contact@supportzone</a:t>
            </a:r>
            <a:r>
              <a:rPr lang="en-US" sz="1400" u="sng">
                <a:solidFill>
                  <a:srgbClr val="0563C1"/>
                </a:solidFill>
                <a:latin typeface="Arial"/>
                <a:ea typeface="Arial"/>
                <a:cs typeface="Arial"/>
                <a:sym typeface="Arial"/>
                <a:hlinkClick r:id="rId2">
                  <a:extLst>
                    <a:ext uri="{A12FA001-AC4F-418D-AE19-62706E023703}">
                      <ahyp:hlinkClr val="tx"/>
                    </a:ext>
                  </a:extLst>
                </a:hlinkClick>
              </a:rPr>
              <a:t>.ca</a:t>
            </a:r>
            <a:r>
              <a:rPr lang="en-US" sz="1400">
                <a:solidFill>
                  <a:srgbClr val="2C2C2C"/>
                </a:solidFill>
                <a:latin typeface="Arial"/>
                <a:ea typeface="Arial"/>
                <a:cs typeface="Arial"/>
                <a:sym typeface="Arial"/>
              </a:rPr>
              <a:t> </a:t>
            </a:r>
            <a:endParaRPr sz="1400">
              <a:solidFill>
                <a:srgbClr val="2C2C2C"/>
              </a:solidFill>
              <a:latin typeface="Arial"/>
              <a:ea typeface="Arial"/>
              <a:cs typeface="Arial"/>
              <a:sym typeface="Arial"/>
            </a:endParaRPr>
          </a:p>
          <a:p>
            <a:pPr indent="-317500" lvl="1" marL="228600" rtl="0" algn="l">
              <a:spcBef>
                <a:spcPts val="0"/>
              </a:spcBef>
              <a:spcAft>
                <a:spcPts val="0"/>
              </a:spcAft>
              <a:buClr>
                <a:srgbClr val="2C2C2C"/>
              </a:buClr>
              <a:buSzPts val="1400"/>
              <a:buAutoNum type="arabicPeriod"/>
            </a:pPr>
            <a:r>
              <a:rPr lang="en-US" sz="1400">
                <a:solidFill>
                  <a:srgbClr val="2C2C2C"/>
                </a:solidFill>
                <a:latin typeface="Arial"/>
                <a:ea typeface="Arial"/>
                <a:cs typeface="Arial"/>
                <a:sym typeface="Arial"/>
              </a:rPr>
              <a:t>Include:</a:t>
            </a:r>
            <a:endParaRPr sz="1400">
              <a:solidFill>
                <a:srgbClr val="2C2C2C"/>
              </a:solidFill>
              <a:latin typeface="Arial"/>
              <a:ea typeface="Arial"/>
              <a:cs typeface="Arial"/>
              <a:sym typeface="Arial"/>
            </a:endParaRPr>
          </a:p>
          <a:p>
            <a:pPr indent="-317500" lvl="2" marL="228600" rtl="0" algn="l">
              <a:spcBef>
                <a:spcPts val="0"/>
              </a:spcBef>
              <a:spcAft>
                <a:spcPts val="0"/>
              </a:spcAft>
              <a:buClr>
                <a:srgbClr val="2C2C2C"/>
              </a:buClr>
              <a:buSzPts val="1400"/>
              <a:buChar char="•"/>
            </a:pPr>
            <a:r>
              <a:rPr lang="en-US" sz="1400">
                <a:solidFill>
                  <a:srgbClr val="2C2C2C"/>
                </a:solidFill>
                <a:latin typeface="Arial"/>
                <a:ea typeface="Arial"/>
                <a:cs typeface="Arial"/>
                <a:sym typeface="Arial"/>
              </a:rPr>
              <a:t>Your full name</a:t>
            </a:r>
            <a:endParaRPr sz="1400">
              <a:solidFill>
                <a:srgbClr val="2C2C2C"/>
              </a:solidFill>
              <a:latin typeface="Arial"/>
              <a:ea typeface="Arial"/>
              <a:cs typeface="Arial"/>
              <a:sym typeface="Arial"/>
            </a:endParaRPr>
          </a:p>
          <a:p>
            <a:pPr indent="-317500" lvl="2" marL="228600" rtl="0" algn="l">
              <a:spcBef>
                <a:spcPts val="0"/>
              </a:spcBef>
              <a:spcAft>
                <a:spcPts val="0"/>
              </a:spcAft>
              <a:buClr>
                <a:srgbClr val="2C2C2C"/>
              </a:buClr>
              <a:buSzPts val="1400"/>
              <a:buChar char="•"/>
            </a:pPr>
            <a:r>
              <a:rPr lang="en-US" sz="1400">
                <a:solidFill>
                  <a:srgbClr val="2C2C2C"/>
                </a:solidFill>
                <a:latin typeface="Arial"/>
                <a:ea typeface="Arial"/>
                <a:cs typeface="Arial"/>
                <a:sym typeface="Arial"/>
              </a:rPr>
              <a:t>Position</a:t>
            </a:r>
            <a:endParaRPr sz="1400">
              <a:solidFill>
                <a:srgbClr val="2C2C2C"/>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400">
                <a:solidFill>
                  <a:srgbClr val="2C2C2C"/>
                </a:solidFill>
                <a:latin typeface="Arial"/>
                <a:ea typeface="Arial"/>
                <a:cs typeface="Arial"/>
                <a:sym typeface="Arial"/>
              </a:rPr>
              <a:t>        Athlete-including, your age</a:t>
            </a:r>
            <a:endParaRPr sz="1400">
              <a:solidFill>
                <a:srgbClr val="2C2C2C"/>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400">
                <a:solidFill>
                  <a:srgbClr val="2C2C2C"/>
                </a:solidFill>
                <a:latin typeface="Arial"/>
                <a:ea typeface="Arial"/>
                <a:cs typeface="Arial"/>
                <a:sym typeface="Arial"/>
              </a:rPr>
              <a:t>        Coach</a:t>
            </a:r>
            <a:endParaRPr sz="1400">
              <a:solidFill>
                <a:srgbClr val="2C2C2C"/>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400">
                <a:solidFill>
                  <a:srgbClr val="2C2C2C"/>
                </a:solidFill>
                <a:latin typeface="Arial"/>
                <a:ea typeface="Arial"/>
                <a:cs typeface="Arial"/>
                <a:sym typeface="Arial"/>
              </a:rPr>
              <a:t>        Administrator, volunteer, parent etc</a:t>
            </a:r>
            <a:endParaRPr sz="1400">
              <a:solidFill>
                <a:srgbClr val="2C2C2C"/>
              </a:solidFill>
              <a:latin typeface="Arial"/>
              <a:ea typeface="Arial"/>
              <a:cs typeface="Arial"/>
              <a:sym typeface="Arial"/>
            </a:endParaRPr>
          </a:p>
          <a:p>
            <a:pPr indent="-317500" lvl="2" marL="228600" rtl="0" algn="l">
              <a:spcBef>
                <a:spcPts val="0"/>
              </a:spcBef>
              <a:spcAft>
                <a:spcPts val="0"/>
              </a:spcAft>
              <a:buClr>
                <a:srgbClr val="2C2C2C"/>
              </a:buClr>
              <a:buSzPts val="1400"/>
              <a:buChar char="•"/>
            </a:pPr>
            <a:r>
              <a:rPr lang="en-US" sz="1400">
                <a:solidFill>
                  <a:srgbClr val="2C2C2C"/>
                </a:solidFill>
                <a:latin typeface="Arial"/>
                <a:ea typeface="Arial"/>
                <a:cs typeface="Arial"/>
                <a:sym typeface="Arial"/>
              </a:rPr>
              <a:t>Days/times you are free to talk</a:t>
            </a:r>
            <a:endParaRPr sz="1400">
              <a:solidFill>
                <a:srgbClr val="2C2C2C"/>
              </a:solidFill>
              <a:latin typeface="Arial"/>
              <a:ea typeface="Arial"/>
              <a:cs typeface="Arial"/>
              <a:sym typeface="Arial"/>
            </a:endParaRPr>
          </a:p>
          <a:p>
            <a:pPr indent="-317500" lvl="1" marL="228600" rtl="0" algn="l">
              <a:spcBef>
                <a:spcPts val="0"/>
              </a:spcBef>
              <a:spcAft>
                <a:spcPts val="0"/>
              </a:spcAft>
              <a:buClr>
                <a:srgbClr val="2C2C2C"/>
              </a:buClr>
              <a:buSzPts val="1400"/>
              <a:buAutoNum type="arabicPeriod"/>
            </a:pPr>
            <a:r>
              <a:rPr lang="en-US" sz="1400">
                <a:solidFill>
                  <a:srgbClr val="2C2C2C"/>
                </a:solidFill>
                <a:latin typeface="Arial"/>
                <a:ea typeface="Arial"/>
                <a:cs typeface="Arial"/>
                <a:sym typeface="Arial"/>
              </a:rPr>
              <a:t>We will be monitoring the email daily and will make every effort to book your session as soon as possible. </a:t>
            </a:r>
            <a:endParaRPr sz="1400">
              <a:solidFill>
                <a:srgbClr val="2C2C2C"/>
              </a:solidFill>
              <a:latin typeface="Arial"/>
              <a:ea typeface="Arial"/>
              <a:cs typeface="Arial"/>
              <a:sym typeface="Arial"/>
            </a:endParaRPr>
          </a:p>
          <a:p>
            <a:pPr indent="-317500" lvl="1" marL="228600" rtl="0" algn="l">
              <a:spcBef>
                <a:spcPts val="0"/>
              </a:spcBef>
              <a:spcAft>
                <a:spcPts val="0"/>
              </a:spcAft>
              <a:buClr>
                <a:srgbClr val="2C2C2C"/>
              </a:buClr>
              <a:buSzPts val="1400"/>
              <a:buAutoNum type="arabicPeriod"/>
            </a:pPr>
            <a:r>
              <a:rPr lang="en-US" sz="1400">
                <a:solidFill>
                  <a:srgbClr val="2C2C2C"/>
                </a:solidFill>
                <a:latin typeface="Arial"/>
                <a:ea typeface="Arial"/>
                <a:cs typeface="Arial"/>
                <a:sym typeface="Arial"/>
              </a:rPr>
              <a:t>Coaching sessions can be conducted by telephone or by zoom-whatever your pref.</a:t>
            </a:r>
            <a:endParaRPr sz="1400">
              <a:solidFill>
                <a:srgbClr val="2C2C2C"/>
              </a:solidFill>
              <a:latin typeface="Arial"/>
              <a:ea typeface="Arial"/>
              <a:cs typeface="Arial"/>
              <a:sym typeface="Arial"/>
            </a:endParaRPr>
          </a:p>
          <a:p>
            <a:pPr indent="-317500" lvl="1" marL="228600" rtl="0" algn="l">
              <a:spcBef>
                <a:spcPts val="0"/>
              </a:spcBef>
              <a:spcAft>
                <a:spcPts val="0"/>
              </a:spcAft>
              <a:buClr>
                <a:srgbClr val="2C2C2C"/>
              </a:buClr>
              <a:buSzPts val="1400"/>
              <a:buAutoNum type="arabicPeriod"/>
            </a:pPr>
            <a:r>
              <a:rPr lang="en-US" sz="1400">
                <a:solidFill>
                  <a:srgbClr val="2C2C2C"/>
                </a:solidFill>
                <a:latin typeface="Arial"/>
                <a:ea typeface="Arial"/>
                <a:cs typeface="Arial"/>
                <a:sym typeface="Arial"/>
              </a:rPr>
              <a:t>More information and contact information can be found on</a:t>
            </a:r>
            <a:r>
              <a:rPr lang="en-US" sz="1400">
                <a:solidFill>
                  <a:srgbClr val="2C2C2C"/>
                </a:solidFill>
                <a:highlight>
                  <a:srgbClr val="FFFF00"/>
                </a:highlight>
                <a:latin typeface="Arial"/>
                <a:ea typeface="Arial"/>
                <a:cs typeface="Arial"/>
                <a:sym typeface="Arial"/>
              </a:rPr>
              <a:t> OAS website under </a:t>
            </a:r>
            <a:r>
              <a:rPr b="1" lang="en-US" sz="1400">
                <a:solidFill>
                  <a:srgbClr val="2C2C2C"/>
                </a:solidFill>
                <a:highlight>
                  <a:srgbClr val="FFFF00"/>
                </a:highlight>
                <a:latin typeface="Arial"/>
                <a:ea typeface="Arial"/>
                <a:cs typeface="Arial"/>
                <a:sym typeface="Arial"/>
              </a:rPr>
              <a:t>Safe Sport and News.</a:t>
            </a:r>
            <a:endParaRPr/>
          </a:p>
        </p:txBody>
      </p:sp>
      <p:sp>
        <p:nvSpPr>
          <p:cNvPr id="161" name="Google Shape;16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 name="Google Shape;16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 name="Google Shape;17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22ace7489fe_0_2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3" name="Google Shape;83;g22ace7489fe_0_22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US" sz="1400">
                <a:solidFill>
                  <a:srgbClr val="2C2C2C"/>
                </a:solidFill>
                <a:latin typeface="Arial"/>
                <a:ea typeface="Arial"/>
                <a:cs typeface="Arial"/>
                <a:sym typeface="Arial"/>
              </a:rPr>
              <a:t>Engaging in the webinar</a:t>
            </a:r>
            <a:endParaRPr b="1" sz="1400">
              <a:solidFill>
                <a:srgbClr val="2C2C2C"/>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400">
                <a:solidFill>
                  <a:srgbClr val="2C2C2C"/>
                </a:solidFill>
                <a:latin typeface="Arial"/>
                <a:ea typeface="Arial"/>
                <a:cs typeface="Arial"/>
                <a:sym typeface="Arial"/>
              </a:rPr>
              <a:t>	Camera on or off</a:t>
            </a:r>
            <a:endParaRPr sz="1400">
              <a:solidFill>
                <a:srgbClr val="2C2C2C"/>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400">
                <a:solidFill>
                  <a:srgbClr val="2C2C2C"/>
                </a:solidFill>
                <a:latin typeface="Arial"/>
                <a:ea typeface="Arial"/>
                <a:cs typeface="Arial"/>
                <a:sym typeface="Arial"/>
              </a:rPr>
              <a:t>	Mic off, unless you wish to speak</a:t>
            </a:r>
            <a:endParaRPr sz="1400">
              <a:solidFill>
                <a:srgbClr val="2C2C2C"/>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400">
                <a:solidFill>
                  <a:srgbClr val="2C2C2C"/>
                </a:solidFill>
                <a:latin typeface="Arial"/>
                <a:ea typeface="Arial"/>
                <a:cs typeface="Arial"/>
                <a:sym typeface="Arial"/>
              </a:rPr>
              <a:t>	Use chat, for questions if you wish</a:t>
            </a:r>
            <a:endParaRPr sz="1400">
              <a:solidFill>
                <a:srgbClr val="2C2C2C"/>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400">
                <a:solidFill>
                  <a:srgbClr val="2C2C2C"/>
                </a:solidFill>
                <a:latin typeface="Arial"/>
                <a:ea typeface="Arial"/>
                <a:cs typeface="Arial"/>
                <a:sym typeface="Arial"/>
              </a:rPr>
              <a:t>	Raise hand, and we’ll do our best to create space to answer promptly</a:t>
            </a:r>
            <a:endParaRPr sz="1400">
              <a:solidFill>
                <a:srgbClr val="2C2C2C"/>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400">
                <a:solidFill>
                  <a:srgbClr val="2C2C2C"/>
                </a:solidFill>
                <a:latin typeface="Arial"/>
                <a:ea typeface="Arial"/>
                <a:cs typeface="Arial"/>
                <a:sym typeface="Arial"/>
              </a:rPr>
              <a:t>         End, in order to leave this meeting</a:t>
            </a:r>
            <a:endParaRPr/>
          </a:p>
        </p:txBody>
      </p:sp>
      <p:sp>
        <p:nvSpPr>
          <p:cNvPr id="84" name="Google Shape;84;g22ace7489fe_0_22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22ace7489fe_0_2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5" name="Google Shape;95;g22ace7489fe_0_23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sz="1400">
                <a:solidFill>
                  <a:srgbClr val="EE230F"/>
                </a:solidFill>
                <a:latin typeface="Arial"/>
                <a:ea typeface="Arial"/>
                <a:cs typeface="Arial"/>
                <a:sym typeface="Arial"/>
              </a:rPr>
              <a:t>EMILY</a:t>
            </a:r>
            <a:endParaRPr b="1" sz="1400">
              <a:solidFill>
                <a:srgbClr val="EE230F"/>
              </a:solidFill>
              <a:latin typeface="Arial"/>
              <a:ea typeface="Arial"/>
              <a:cs typeface="Arial"/>
              <a:sym typeface="Arial"/>
            </a:endParaRPr>
          </a:p>
          <a:p>
            <a:pPr indent="0" lvl="0" marL="0" rtl="0" algn="l">
              <a:spcBef>
                <a:spcPts val="0"/>
              </a:spcBef>
              <a:spcAft>
                <a:spcPts val="0"/>
              </a:spcAft>
              <a:buNone/>
            </a:pPr>
            <a:r>
              <a:rPr b="1" lang="en-US" sz="1400">
                <a:solidFill>
                  <a:srgbClr val="2C2C2C"/>
                </a:solidFill>
                <a:latin typeface="Arial"/>
                <a:ea typeface="Arial"/>
                <a:cs typeface="Arial"/>
                <a:sym typeface="Arial"/>
              </a:rPr>
              <a:t>Territorialacknowledgment </a:t>
            </a:r>
            <a:endParaRPr b="1" sz="1400">
              <a:solidFill>
                <a:srgbClr val="2C2C2C"/>
              </a:solidFill>
              <a:latin typeface="Arial"/>
              <a:ea typeface="Arial"/>
              <a:cs typeface="Arial"/>
              <a:sym typeface="Arial"/>
            </a:endParaRPr>
          </a:p>
          <a:p>
            <a:pPr indent="0" lvl="0" marL="0" rtl="0" algn="l">
              <a:spcBef>
                <a:spcPts val="0"/>
              </a:spcBef>
              <a:spcAft>
                <a:spcPts val="0"/>
              </a:spcAft>
              <a:buNone/>
            </a:pPr>
            <a:r>
              <a:t/>
            </a:r>
            <a:endParaRPr b="1" sz="1400">
              <a:solidFill>
                <a:srgbClr val="2C2C2C"/>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b="1" lang="en-US" sz="1400">
                <a:solidFill>
                  <a:srgbClr val="2C2C2C"/>
                </a:solidFill>
                <a:latin typeface="Arial"/>
                <a:ea typeface="Arial"/>
                <a:cs typeface="Arial"/>
                <a:sym typeface="Arial"/>
              </a:rPr>
              <a:t>Who are we;</a:t>
            </a:r>
            <a:r>
              <a:rPr lang="en-US" sz="1400">
                <a:solidFill>
                  <a:srgbClr val="2C2C2C"/>
                </a:solidFill>
                <a:latin typeface="Arial"/>
                <a:ea typeface="Arial"/>
                <a:cs typeface="Arial"/>
                <a:sym typeface="Arial"/>
              </a:rPr>
              <a:t> Emily; 2 min; name location +1 unique reason for being excited to join SZ</a:t>
            </a:r>
            <a:endParaRPr sz="1400">
              <a:solidFill>
                <a:srgbClr val="2C2C2C"/>
              </a:solidFill>
              <a:latin typeface="Arial"/>
              <a:ea typeface="Arial"/>
              <a:cs typeface="Arial"/>
              <a:sym typeface="Arial"/>
            </a:endParaRPr>
          </a:p>
          <a:p>
            <a:pPr indent="0" lvl="0" marL="0" rtl="0" algn="l">
              <a:spcBef>
                <a:spcPts val="0"/>
              </a:spcBef>
              <a:spcAft>
                <a:spcPts val="0"/>
              </a:spcAft>
              <a:buNone/>
            </a:pPr>
            <a:r>
              <a:rPr lang="en-US" sz="1400">
                <a:solidFill>
                  <a:srgbClr val="2C2C2C"/>
                </a:solidFill>
                <a:latin typeface="Arial"/>
                <a:ea typeface="Arial"/>
                <a:cs typeface="Arial"/>
                <a:sym typeface="Arial"/>
              </a:rPr>
              <a:t>                      Heather; 2 min, same intro</a:t>
            </a:r>
            <a:br>
              <a:rPr lang="en-US" sz="1400">
                <a:solidFill>
                  <a:srgbClr val="2C2C2C"/>
                </a:solidFill>
                <a:latin typeface="Arial"/>
                <a:ea typeface="Arial"/>
                <a:cs typeface="Arial"/>
                <a:sym typeface="Arial"/>
              </a:rPr>
            </a:br>
            <a:endParaRPr sz="1400">
              <a:solidFill>
                <a:srgbClr val="2C2C2C"/>
              </a:solidFill>
              <a:latin typeface="Arial"/>
              <a:ea typeface="Arial"/>
              <a:cs typeface="Arial"/>
              <a:sym typeface="Arial"/>
            </a:endParaRPr>
          </a:p>
          <a:p>
            <a:pPr indent="0" lvl="0" marL="0" rtl="0" algn="l">
              <a:spcBef>
                <a:spcPts val="0"/>
              </a:spcBef>
              <a:spcAft>
                <a:spcPts val="0"/>
              </a:spcAft>
              <a:buNone/>
            </a:pPr>
            <a:r>
              <a:rPr b="1" lang="en-US" sz="1400">
                <a:solidFill>
                  <a:srgbClr val="2C2C2C"/>
                </a:solidFill>
                <a:latin typeface="Arial"/>
                <a:ea typeface="Arial"/>
                <a:cs typeface="Arial"/>
                <a:sym typeface="Arial"/>
              </a:rPr>
              <a:t>Agenda</a:t>
            </a:r>
            <a:endParaRPr b="1" sz="1400">
              <a:solidFill>
                <a:srgbClr val="2C2C2C"/>
              </a:solidFill>
              <a:latin typeface="Arial"/>
              <a:ea typeface="Arial"/>
              <a:cs typeface="Arial"/>
              <a:sym typeface="Arial"/>
            </a:endParaRPr>
          </a:p>
          <a:p>
            <a:pPr indent="0" lvl="0" marL="0" rtl="0" algn="l">
              <a:spcBef>
                <a:spcPts val="0"/>
              </a:spcBef>
              <a:spcAft>
                <a:spcPts val="0"/>
              </a:spcAft>
              <a:buNone/>
            </a:pPr>
            <a:r>
              <a:rPr lang="en-US" sz="1400">
                <a:solidFill>
                  <a:srgbClr val="2C2C2C"/>
                </a:solidFill>
                <a:latin typeface="Arial"/>
                <a:ea typeface="Arial"/>
                <a:cs typeface="Arial"/>
                <a:sym typeface="Arial"/>
              </a:rPr>
              <a:t>Set the tone</a:t>
            </a:r>
            <a:endParaRPr sz="1400">
              <a:solidFill>
                <a:srgbClr val="2C2C2C"/>
              </a:solidFill>
              <a:latin typeface="Arial"/>
              <a:ea typeface="Arial"/>
              <a:cs typeface="Arial"/>
              <a:sym typeface="Arial"/>
            </a:endParaRPr>
          </a:p>
          <a:p>
            <a:pPr indent="0" lvl="0" marL="0" rtl="0" algn="l">
              <a:spcBef>
                <a:spcPts val="0"/>
              </a:spcBef>
              <a:spcAft>
                <a:spcPts val="0"/>
              </a:spcAft>
              <a:buNone/>
            </a:pPr>
            <a:r>
              <a:rPr lang="en-US" sz="1400">
                <a:solidFill>
                  <a:srgbClr val="2C2C2C"/>
                </a:solidFill>
                <a:latin typeface="Arial"/>
                <a:ea typeface="Arial"/>
                <a:cs typeface="Arial"/>
                <a:sym typeface="Arial"/>
              </a:rPr>
              <a:t>    Acknowledge everyone is here for various reasons</a:t>
            </a:r>
            <a:endParaRPr sz="1400">
              <a:solidFill>
                <a:srgbClr val="2C2C2C"/>
              </a:solidFill>
              <a:latin typeface="Arial"/>
              <a:ea typeface="Arial"/>
              <a:cs typeface="Arial"/>
              <a:sym typeface="Arial"/>
            </a:endParaRPr>
          </a:p>
          <a:p>
            <a:pPr indent="0" lvl="0" marL="0" rtl="0" algn="l">
              <a:spcBef>
                <a:spcPts val="0"/>
              </a:spcBef>
              <a:spcAft>
                <a:spcPts val="0"/>
              </a:spcAft>
              <a:buNone/>
            </a:pPr>
            <a:r>
              <a:rPr lang="en-US" sz="1400">
                <a:solidFill>
                  <a:srgbClr val="2C2C2C"/>
                </a:solidFill>
                <a:latin typeface="Arial"/>
                <a:ea typeface="Arial"/>
                <a:cs typeface="Arial"/>
                <a:sym typeface="Arial"/>
              </a:rPr>
              <a:t>    Acknowledge there may be emotions, vulnerable space</a:t>
            </a:r>
            <a:endParaRPr sz="1400">
              <a:solidFill>
                <a:srgbClr val="2C2C2C"/>
              </a:solidFill>
              <a:latin typeface="Arial"/>
              <a:ea typeface="Arial"/>
              <a:cs typeface="Arial"/>
              <a:sym typeface="Arial"/>
            </a:endParaRPr>
          </a:p>
          <a:p>
            <a:pPr indent="0" lvl="0" marL="0" rtl="0" algn="l">
              <a:spcBef>
                <a:spcPts val="0"/>
              </a:spcBef>
              <a:spcAft>
                <a:spcPts val="0"/>
              </a:spcAft>
              <a:buNone/>
            </a:pPr>
            <a:r>
              <a:rPr lang="en-US" sz="1400">
                <a:solidFill>
                  <a:srgbClr val="2C2C2C"/>
                </a:solidFill>
                <a:latin typeface="Arial"/>
                <a:ea typeface="Arial"/>
                <a:cs typeface="Arial"/>
                <a:sym typeface="Arial"/>
              </a:rPr>
              <a:t>    </a:t>
            </a:r>
            <a:endParaRPr sz="1400">
              <a:solidFill>
                <a:srgbClr val="2C2C2C"/>
              </a:solidFill>
              <a:latin typeface="Arial"/>
              <a:ea typeface="Arial"/>
              <a:cs typeface="Arial"/>
              <a:sym typeface="Arial"/>
            </a:endParaRPr>
          </a:p>
          <a:p>
            <a:pPr indent="0" lvl="0" marL="0" rtl="0" algn="l">
              <a:spcBef>
                <a:spcPts val="0"/>
              </a:spcBef>
              <a:spcAft>
                <a:spcPts val="0"/>
              </a:spcAft>
              <a:buNone/>
            </a:pPr>
            <a:r>
              <a:rPr lang="en-US" sz="1400">
                <a:solidFill>
                  <a:srgbClr val="2C2C2C"/>
                </a:solidFill>
                <a:latin typeface="Arial"/>
                <a:ea typeface="Arial"/>
                <a:cs typeface="Arial"/>
                <a:sym typeface="Arial"/>
              </a:rPr>
              <a:t>About Us</a:t>
            </a:r>
            <a:endParaRPr sz="1400">
              <a:solidFill>
                <a:srgbClr val="2C2C2C"/>
              </a:solidFill>
              <a:latin typeface="Arial"/>
              <a:ea typeface="Arial"/>
              <a:cs typeface="Arial"/>
              <a:sym typeface="Arial"/>
            </a:endParaRPr>
          </a:p>
          <a:p>
            <a:pPr indent="0" lvl="0" marL="0" rtl="0" algn="l">
              <a:spcBef>
                <a:spcPts val="0"/>
              </a:spcBef>
              <a:spcAft>
                <a:spcPts val="0"/>
              </a:spcAft>
              <a:buNone/>
            </a:pPr>
            <a:r>
              <a:rPr lang="en-US" sz="1400">
                <a:solidFill>
                  <a:srgbClr val="2C2C2C"/>
                </a:solidFill>
                <a:latin typeface="Arial"/>
                <a:ea typeface="Arial"/>
                <a:cs typeface="Arial"/>
                <a:sym typeface="Arial"/>
              </a:rPr>
              <a:t>About Coaching</a:t>
            </a:r>
            <a:endParaRPr sz="1400">
              <a:solidFill>
                <a:srgbClr val="2C2C2C"/>
              </a:solidFill>
              <a:latin typeface="Arial"/>
              <a:ea typeface="Arial"/>
              <a:cs typeface="Arial"/>
              <a:sym typeface="Arial"/>
            </a:endParaRPr>
          </a:p>
          <a:p>
            <a:pPr indent="0" lvl="0" marL="0" rtl="0" algn="l">
              <a:spcBef>
                <a:spcPts val="0"/>
              </a:spcBef>
              <a:spcAft>
                <a:spcPts val="0"/>
              </a:spcAft>
              <a:buNone/>
            </a:pPr>
            <a:r>
              <a:rPr lang="en-US" sz="1400">
                <a:solidFill>
                  <a:srgbClr val="2C2C2C"/>
                </a:solidFill>
                <a:latin typeface="Arial"/>
                <a:ea typeface="Arial"/>
                <a:cs typeface="Arial"/>
                <a:sym typeface="Arial"/>
              </a:rPr>
              <a:t>About Support Zone</a:t>
            </a:r>
            <a:endParaRPr sz="1400">
              <a:solidFill>
                <a:srgbClr val="2C2C2C"/>
              </a:solidFill>
              <a:latin typeface="Arial"/>
              <a:ea typeface="Arial"/>
              <a:cs typeface="Arial"/>
              <a:sym typeface="Arial"/>
            </a:endParaRPr>
          </a:p>
          <a:p>
            <a:pPr indent="0" lvl="0" marL="0" rtl="0" algn="l">
              <a:spcBef>
                <a:spcPts val="0"/>
              </a:spcBef>
              <a:spcAft>
                <a:spcPts val="0"/>
              </a:spcAft>
              <a:buNone/>
            </a:pPr>
            <a:r>
              <a:rPr lang="en-US" sz="1400">
                <a:solidFill>
                  <a:srgbClr val="2C2C2C"/>
                </a:solidFill>
                <a:latin typeface="Arial"/>
                <a:ea typeface="Arial"/>
                <a:cs typeface="Arial"/>
                <a:sym typeface="Arial"/>
              </a:rPr>
              <a:t>   </a:t>
            </a:r>
            <a:r>
              <a:rPr b="1" lang="en-US" sz="1400">
                <a:solidFill>
                  <a:srgbClr val="2C2C2C"/>
                </a:solidFill>
                <a:latin typeface="Arial"/>
                <a:ea typeface="Arial"/>
                <a:cs typeface="Arial"/>
                <a:sym typeface="Arial"/>
              </a:rPr>
              <a:t> Why</a:t>
            </a:r>
            <a:r>
              <a:rPr lang="en-US" sz="1400">
                <a:solidFill>
                  <a:srgbClr val="2C2C2C"/>
                </a:solidFill>
                <a:latin typeface="Arial"/>
                <a:ea typeface="Arial"/>
                <a:cs typeface="Arial"/>
                <a:sym typeface="Arial"/>
              </a:rPr>
              <a:t> and how SupportZone came about</a:t>
            </a:r>
            <a:endParaRPr sz="1400">
              <a:solidFill>
                <a:srgbClr val="2C2C2C"/>
              </a:solidFill>
              <a:latin typeface="Arial"/>
              <a:ea typeface="Arial"/>
              <a:cs typeface="Arial"/>
              <a:sym typeface="Arial"/>
            </a:endParaRPr>
          </a:p>
          <a:p>
            <a:pPr indent="0" lvl="0" marL="0" rtl="0" algn="l">
              <a:spcBef>
                <a:spcPts val="0"/>
              </a:spcBef>
              <a:spcAft>
                <a:spcPts val="0"/>
              </a:spcAft>
              <a:buNone/>
            </a:pPr>
            <a:r>
              <a:rPr lang="en-US" sz="1400">
                <a:solidFill>
                  <a:srgbClr val="2C2C2C"/>
                </a:solidFill>
                <a:latin typeface="Arial"/>
                <a:ea typeface="Arial"/>
                <a:cs typeface="Arial"/>
                <a:sym typeface="Arial"/>
              </a:rPr>
              <a:t>    </a:t>
            </a:r>
            <a:r>
              <a:rPr b="1" lang="en-US" sz="1400">
                <a:solidFill>
                  <a:srgbClr val="2C2C2C"/>
                </a:solidFill>
                <a:latin typeface="Arial"/>
                <a:ea typeface="Arial"/>
                <a:cs typeface="Arial"/>
                <a:sym typeface="Arial"/>
              </a:rPr>
              <a:t>What</a:t>
            </a:r>
            <a:r>
              <a:rPr lang="en-US" sz="1400">
                <a:solidFill>
                  <a:srgbClr val="2C2C2C"/>
                </a:solidFill>
                <a:latin typeface="Arial"/>
                <a:ea typeface="Arial"/>
                <a:cs typeface="Arial"/>
                <a:sym typeface="Arial"/>
              </a:rPr>
              <a:t> the program includes</a:t>
            </a:r>
            <a:endParaRPr sz="1400">
              <a:solidFill>
                <a:srgbClr val="2C2C2C"/>
              </a:solidFill>
              <a:latin typeface="Arial"/>
              <a:ea typeface="Arial"/>
              <a:cs typeface="Arial"/>
              <a:sym typeface="Arial"/>
            </a:endParaRPr>
          </a:p>
          <a:p>
            <a:pPr indent="0" lvl="0" marL="0" rtl="0" algn="l">
              <a:spcBef>
                <a:spcPts val="0"/>
              </a:spcBef>
              <a:spcAft>
                <a:spcPts val="0"/>
              </a:spcAft>
              <a:buNone/>
            </a:pPr>
            <a:r>
              <a:rPr lang="en-US" sz="1400">
                <a:solidFill>
                  <a:srgbClr val="2C2C2C"/>
                </a:solidFill>
                <a:latin typeface="Arial"/>
                <a:ea typeface="Arial"/>
                <a:cs typeface="Arial"/>
                <a:sym typeface="Arial"/>
              </a:rPr>
              <a:t>    </a:t>
            </a:r>
            <a:r>
              <a:rPr b="1" lang="en-US" sz="1400">
                <a:solidFill>
                  <a:srgbClr val="2C2C2C"/>
                </a:solidFill>
                <a:latin typeface="Arial"/>
                <a:ea typeface="Arial"/>
                <a:cs typeface="Arial"/>
                <a:sym typeface="Arial"/>
              </a:rPr>
              <a:t>Who</a:t>
            </a:r>
            <a:r>
              <a:rPr lang="en-US" sz="1400">
                <a:solidFill>
                  <a:srgbClr val="2C2C2C"/>
                </a:solidFill>
                <a:latin typeface="Arial"/>
                <a:ea typeface="Arial"/>
                <a:cs typeface="Arial"/>
                <a:sym typeface="Arial"/>
              </a:rPr>
              <a:t> SupportZone is for</a:t>
            </a:r>
            <a:endParaRPr sz="1400">
              <a:solidFill>
                <a:srgbClr val="2C2C2C"/>
              </a:solidFill>
              <a:latin typeface="Arial"/>
              <a:ea typeface="Arial"/>
              <a:cs typeface="Arial"/>
              <a:sym typeface="Arial"/>
            </a:endParaRPr>
          </a:p>
          <a:p>
            <a:pPr indent="0" lvl="0" marL="0" rtl="0" algn="l">
              <a:spcBef>
                <a:spcPts val="0"/>
              </a:spcBef>
              <a:spcAft>
                <a:spcPts val="0"/>
              </a:spcAft>
              <a:buNone/>
            </a:pPr>
            <a:r>
              <a:rPr lang="en-US" sz="1400">
                <a:solidFill>
                  <a:srgbClr val="2C2C2C"/>
                </a:solidFill>
                <a:latin typeface="Arial"/>
                <a:ea typeface="Arial"/>
                <a:cs typeface="Arial"/>
                <a:sym typeface="Arial"/>
              </a:rPr>
              <a:t>   </a:t>
            </a:r>
            <a:r>
              <a:rPr b="1" lang="en-US" sz="1400">
                <a:solidFill>
                  <a:srgbClr val="2C2C2C"/>
                </a:solidFill>
                <a:latin typeface="Arial"/>
                <a:ea typeface="Arial"/>
                <a:cs typeface="Arial"/>
                <a:sym typeface="Arial"/>
              </a:rPr>
              <a:t> How</a:t>
            </a:r>
            <a:r>
              <a:rPr lang="en-US" sz="1400">
                <a:solidFill>
                  <a:srgbClr val="2C2C2C"/>
                </a:solidFill>
                <a:latin typeface="Arial"/>
                <a:ea typeface="Arial"/>
                <a:cs typeface="Arial"/>
                <a:sym typeface="Arial"/>
              </a:rPr>
              <a:t> to engage and use SupportZone</a:t>
            </a:r>
            <a:endParaRPr sz="1400">
              <a:solidFill>
                <a:srgbClr val="2C2C2C"/>
              </a:solidFill>
              <a:latin typeface="Arial"/>
              <a:ea typeface="Arial"/>
              <a:cs typeface="Arial"/>
              <a:sym typeface="Arial"/>
            </a:endParaRPr>
          </a:p>
          <a:p>
            <a:pPr indent="0" lvl="0" marL="0" rtl="0" algn="l">
              <a:spcBef>
                <a:spcPts val="0"/>
              </a:spcBef>
              <a:spcAft>
                <a:spcPts val="0"/>
              </a:spcAft>
              <a:buNone/>
            </a:pPr>
            <a:r>
              <a:t/>
            </a:r>
            <a:endParaRPr sz="1400">
              <a:solidFill>
                <a:srgbClr val="2C2C2C"/>
              </a:solidFill>
              <a:latin typeface="Arial"/>
              <a:ea typeface="Arial"/>
              <a:cs typeface="Arial"/>
              <a:sym typeface="Arial"/>
            </a:endParaRPr>
          </a:p>
          <a:p>
            <a:pPr indent="0" lvl="0" marL="0" rtl="0" algn="l">
              <a:spcBef>
                <a:spcPts val="0"/>
              </a:spcBef>
              <a:spcAft>
                <a:spcPts val="0"/>
              </a:spcAft>
              <a:buNone/>
            </a:pPr>
            <a:r>
              <a:rPr lang="en-US" sz="1400">
                <a:solidFill>
                  <a:srgbClr val="2C2C2C"/>
                </a:solidFill>
                <a:latin typeface="Arial"/>
                <a:ea typeface="Arial"/>
                <a:cs typeface="Arial"/>
                <a:sym typeface="Arial"/>
              </a:rPr>
              <a:t>Find a time to schedule a: Coach call, Parent call and Athlete call</a:t>
            </a:r>
            <a:endParaRPr sz="1400">
              <a:solidFill>
                <a:srgbClr val="2C2C2C"/>
              </a:solidFill>
              <a:latin typeface="Arial"/>
              <a:ea typeface="Arial"/>
              <a:cs typeface="Arial"/>
              <a:sym typeface="Arial"/>
            </a:endParaRPr>
          </a:p>
          <a:p>
            <a:pPr indent="0" lvl="0" marL="0" rtl="0" algn="l">
              <a:spcBef>
                <a:spcPts val="0"/>
              </a:spcBef>
              <a:spcAft>
                <a:spcPts val="0"/>
              </a:spcAft>
              <a:buNone/>
            </a:pPr>
            <a:r>
              <a:t/>
            </a:r>
            <a:endParaRPr sz="1400">
              <a:solidFill>
                <a:srgbClr val="2C2C2C"/>
              </a:solidFill>
              <a:latin typeface="Arial"/>
              <a:ea typeface="Arial"/>
              <a:cs typeface="Arial"/>
              <a:sym typeface="Arial"/>
            </a:endParaRPr>
          </a:p>
          <a:p>
            <a:pPr indent="0" lvl="0" marL="0" rtl="0" algn="l">
              <a:spcBef>
                <a:spcPts val="0"/>
              </a:spcBef>
              <a:spcAft>
                <a:spcPts val="0"/>
              </a:spcAft>
              <a:buNone/>
            </a:pPr>
            <a:r>
              <a:rPr lang="en-US" sz="1400">
                <a:solidFill>
                  <a:srgbClr val="2C2C2C"/>
                </a:solidFill>
                <a:latin typeface="Arial"/>
                <a:ea typeface="Arial"/>
                <a:cs typeface="Arial"/>
                <a:sym typeface="Arial"/>
              </a:rPr>
              <a:t>Questions</a:t>
            </a:r>
            <a:endParaRPr sz="1400">
              <a:solidFill>
                <a:srgbClr val="2C2C2C"/>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1400">
              <a:solidFill>
                <a:srgbClr val="2C2C2C"/>
              </a:solidFill>
              <a:latin typeface="Arial"/>
              <a:ea typeface="Arial"/>
              <a:cs typeface="Arial"/>
              <a:sym typeface="Arial"/>
            </a:endParaRPr>
          </a:p>
        </p:txBody>
      </p:sp>
      <p:sp>
        <p:nvSpPr>
          <p:cNvPr id="96" name="Google Shape;96;g22ace7489fe_0_23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25428ed827e_0_9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1400">
                <a:solidFill>
                  <a:srgbClr val="2C2C2C"/>
                </a:solidFill>
                <a:latin typeface="Arial"/>
                <a:ea typeface="Arial"/>
                <a:cs typeface="Arial"/>
                <a:sym typeface="Arial"/>
              </a:rPr>
              <a:t>3min each; career highlights and fit for the job</a:t>
            </a:r>
            <a:endParaRPr sz="1400">
              <a:solidFill>
                <a:srgbClr val="2C2C2C"/>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400">
                <a:solidFill>
                  <a:srgbClr val="2C2C2C"/>
                </a:solidFill>
                <a:latin typeface="Arial"/>
                <a:ea typeface="Arial"/>
                <a:cs typeface="Arial"/>
                <a:sym typeface="Arial"/>
              </a:rPr>
              <a:t>SHARED values: Safety, Community, Joy, Play, Authenticity, Empowerment </a:t>
            </a:r>
            <a:endParaRPr sz="1400">
              <a:solidFill>
                <a:srgbClr val="2C2C2C"/>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400">
                <a:solidFill>
                  <a:srgbClr val="2C2C2C"/>
                </a:solidFill>
                <a:latin typeface="Arial"/>
                <a:ea typeface="Arial"/>
                <a:cs typeface="Arial"/>
                <a:sym typeface="Arial"/>
              </a:rPr>
              <a:t>-Sport CAN be magical, formative and transformative</a:t>
            </a:r>
            <a:endParaRPr sz="1400">
              <a:solidFill>
                <a:srgbClr val="2C2C2C"/>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400">
                <a:solidFill>
                  <a:srgbClr val="2C2C2C"/>
                </a:solidFill>
                <a:latin typeface="Arial"/>
                <a:ea typeface="Arial"/>
                <a:cs typeface="Arial"/>
                <a:sym typeface="Arial"/>
              </a:rPr>
              <a:t>-Complex pressures of today’s rapidly changing world can make the sport environment challenging to navigate</a:t>
            </a:r>
            <a:endParaRPr sz="1400">
              <a:solidFill>
                <a:srgbClr val="2C2C2C"/>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400">
                <a:solidFill>
                  <a:srgbClr val="2C2C2C"/>
                </a:solidFill>
                <a:latin typeface="Arial"/>
                <a:ea typeface="Arial"/>
                <a:cs typeface="Arial"/>
                <a:sym typeface="Arial"/>
              </a:rPr>
              <a:t>-Every participant in the community deserves to be deeply heard, and empowered</a:t>
            </a:r>
            <a:endParaRPr sz="1400">
              <a:solidFill>
                <a:srgbClr val="2C2C2C"/>
              </a:solidFill>
              <a:latin typeface="Arial"/>
              <a:ea typeface="Arial"/>
              <a:cs typeface="Arial"/>
              <a:sym typeface="Arial"/>
            </a:endParaRPr>
          </a:p>
          <a:p>
            <a:pPr indent="0" lvl="0" marL="0" rtl="0" algn="l">
              <a:spcBef>
                <a:spcPts val="0"/>
              </a:spcBef>
              <a:spcAft>
                <a:spcPts val="0"/>
              </a:spcAft>
              <a:buSzPts val="1100"/>
              <a:buNone/>
            </a:pPr>
            <a:r>
              <a:rPr lang="en-US" sz="1400">
                <a:solidFill>
                  <a:srgbClr val="2C2C2C"/>
                </a:solidFill>
                <a:latin typeface="Arial"/>
                <a:ea typeface="Arial"/>
                <a:cs typeface="Arial"/>
                <a:sym typeface="Arial"/>
              </a:rPr>
              <a:t>-Psychological safety is the access to healthy culture, performance and personal growth</a:t>
            </a:r>
            <a:endParaRPr/>
          </a:p>
        </p:txBody>
      </p:sp>
      <p:sp>
        <p:nvSpPr>
          <p:cNvPr id="103" name="Google Shape;103;g25428ed827e_0_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2ace7489fe_0_2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22ace7489fe_0_25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sz="1600">
                <a:solidFill>
                  <a:srgbClr val="EE230F"/>
                </a:solidFill>
              </a:rPr>
              <a:t>HEATHER</a:t>
            </a:r>
            <a:endParaRPr b="1" sz="1600">
              <a:solidFill>
                <a:srgbClr val="EE230F"/>
              </a:solidFill>
            </a:endParaRPr>
          </a:p>
        </p:txBody>
      </p:sp>
      <p:sp>
        <p:nvSpPr>
          <p:cNvPr id="112" name="Google Shape;112;g22ace7489fe_0_25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25428ed827e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25428ed827e_0_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sz="1400">
                <a:solidFill>
                  <a:srgbClr val="EE230F"/>
                </a:solidFill>
                <a:latin typeface="Arial"/>
                <a:ea typeface="Arial"/>
                <a:cs typeface="Arial"/>
                <a:sym typeface="Arial"/>
              </a:rPr>
              <a:t>HEATHER</a:t>
            </a:r>
            <a:endParaRPr b="1" sz="1400">
              <a:solidFill>
                <a:srgbClr val="EE230F"/>
              </a:solidFill>
              <a:latin typeface="Arial"/>
              <a:ea typeface="Arial"/>
              <a:cs typeface="Arial"/>
              <a:sym typeface="Arial"/>
            </a:endParaRPr>
          </a:p>
          <a:p>
            <a:pPr indent="0" lvl="0" marL="0" rtl="0" algn="l">
              <a:spcBef>
                <a:spcPts val="0"/>
              </a:spcBef>
              <a:spcAft>
                <a:spcPts val="0"/>
              </a:spcAft>
              <a:buNone/>
            </a:pPr>
            <a:r>
              <a:rPr b="1" lang="en-US" sz="1400">
                <a:solidFill>
                  <a:srgbClr val="000000"/>
                </a:solidFill>
                <a:latin typeface="Arial"/>
                <a:ea typeface="Arial"/>
                <a:cs typeface="Arial"/>
                <a:sym typeface="Arial"/>
              </a:rPr>
              <a:t>About Coaching</a:t>
            </a:r>
            <a:endParaRPr b="1" sz="1400">
              <a:solidFill>
                <a:srgbClr val="000000"/>
              </a:solidFill>
              <a:latin typeface="Arial"/>
              <a:ea typeface="Arial"/>
              <a:cs typeface="Arial"/>
              <a:sym typeface="Arial"/>
            </a:endParaRPr>
          </a:p>
          <a:p>
            <a:pPr indent="0" lvl="0" marL="0" rtl="0" algn="l">
              <a:spcBef>
                <a:spcPts val="0"/>
              </a:spcBef>
              <a:spcAft>
                <a:spcPts val="0"/>
              </a:spcAft>
              <a:buNone/>
            </a:pPr>
            <a:r>
              <a:rPr lang="en-US" sz="1400">
                <a:solidFill>
                  <a:srgbClr val="000000"/>
                </a:solidFill>
                <a:latin typeface="Arial"/>
                <a:ea typeface="Arial"/>
                <a:cs typeface="Arial"/>
                <a:sym typeface="Arial"/>
              </a:rPr>
              <a:t>It is not therapy, it isn’t focused on the past, and it’s not about “fixing” people</a:t>
            </a:r>
            <a:endParaRPr sz="1400">
              <a:solidFill>
                <a:srgbClr val="000000"/>
              </a:solidFill>
              <a:latin typeface="Arial"/>
              <a:ea typeface="Arial"/>
              <a:cs typeface="Arial"/>
              <a:sym typeface="Arial"/>
            </a:endParaRPr>
          </a:p>
          <a:p>
            <a:pPr indent="0" lvl="0" marL="0" rtl="0" algn="l">
              <a:spcBef>
                <a:spcPts val="0"/>
              </a:spcBef>
              <a:spcAft>
                <a:spcPts val="0"/>
              </a:spcAft>
              <a:buNone/>
            </a:pPr>
            <a:r>
              <a:rPr lang="en-US" sz="1400">
                <a:solidFill>
                  <a:srgbClr val="000000"/>
                </a:solidFill>
                <a:latin typeface="Arial"/>
                <a:ea typeface="Arial"/>
                <a:cs typeface="Arial"/>
                <a:sym typeface="Arial"/>
              </a:rPr>
              <a:t>It IS about where you are now in the present and where you want to be in the future and what’s getting in your way. </a:t>
            </a:r>
            <a:endParaRPr sz="1400">
              <a:solidFill>
                <a:srgbClr val="000000"/>
              </a:solidFill>
              <a:latin typeface="Arial"/>
              <a:ea typeface="Arial"/>
              <a:cs typeface="Arial"/>
              <a:sym typeface="Arial"/>
            </a:endParaRPr>
          </a:p>
          <a:p>
            <a:pPr indent="0" lvl="0" marL="0" rtl="0" algn="l">
              <a:spcBef>
                <a:spcPts val="0"/>
              </a:spcBef>
              <a:spcAft>
                <a:spcPts val="0"/>
              </a:spcAft>
              <a:buNone/>
            </a:pPr>
            <a:r>
              <a:rPr lang="en-US" sz="1400">
                <a:solidFill>
                  <a:srgbClr val="000000"/>
                </a:solidFill>
                <a:latin typeface="Arial"/>
                <a:ea typeface="Arial"/>
                <a:cs typeface="Arial"/>
                <a:sym typeface="Arial"/>
              </a:rPr>
              <a:t>It IS about using deep listening skills and about asking powerful questions, to support people to dig deep within to discover what they didn’t know about themselves. </a:t>
            </a:r>
            <a:endParaRPr sz="1400">
              <a:solidFill>
                <a:srgbClr val="000000"/>
              </a:solidFill>
              <a:latin typeface="Arial"/>
              <a:ea typeface="Arial"/>
              <a:cs typeface="Arial"/>
              <a:sym typeface="Arial"/>
            </a:endParaRPr>
          </a:p>
          <a:p>
            <a:pPr indent="0" lvl="0" marL="0" rtl="0" algn="l">
              <a:spcBef>
                <a:spcPts val="0"/>
              </a:spcBef>
              <a:spcAft>
                <a:spcPts val="0"/>
              </a:spcAft>
              <a:buNone/>
            </a:pPr>
            <a:r>
              <a:rPr lang="en-US" sz="1400">
                <a:solidFill>
                  <a:srgbClr val="000000"/>
                </a:solidFill>
                <a:latin typeface="Arial"/>
                <a:ea typeface="Arial"/>
                <a:cs typeface="Arial"/>
                <a:sym typeface="Arial"/>
              </a:rPr>
              <a:t>We listen for what is underneath the words people use and help bring new awareness to whatever people are struggling with. </a:t>
            </a:r>
            <a:endParaRPr sz="1400">
              <a:solidFill>
                <a:srgbClr val="000000"/>
              </a:solidFill>
              <a:latin typeface="Arial"/>
              <a:ea typeface="Arial"/>
              <a:cs typeface="Arial"/>
              <a:sym typeface="Arial"/>
            </a:endParaRPr>
          </a:p>
          <a:p>
            <a:pPr indent="0" lvl="0" marL="0" rtl="0" algn="l">
              <a:spcBef>
                <a:spcPts val="0"/>
              </a:spcBef>
              <a:spcAft>
                <a:spcPts val="0"/>
              </a:spcAft>
              <a:buNone/>
            </a:pPr>
            <a:r>
              <a:rPr lang="en-US" sz="1400">
                <a:solidFill>
                  <a:srgbClr val="000000"/>
                </a:solidFill>
                <a:latin typeface="Arial"/>
                <a:ea typeface="Arial"/>
                <a:cs typeface="Arial"/>
                <a:sym typeface="Arial"/>
              </a:rPr>
              <a:t>We believe every person is naturally creative, resourceful and whole and the answers are within you. We listen without an agenda, simply to really hear you.</a:t>
            </a:r>
            <a:endParaRPr sz="1400">
              <a:solidFill>
                <a:srgbClr val="000000"/>
              </a:solidFill>
              <a:latin typeface="Arial"/>
              <a:ea typeface="Arial"/>
              <a:cs typeface="Arial"/>
              <a:sym typeface="Arial"/>
            </a:endParaRPr>
          </a:p>
          <a:p>
            <a:pPr indent="0" lvl="0" marL="0" rtl="0" algn="l">
              <a:spcBef>
                <a:spcPts val="0"/>
              </a:spcBef>
              <a:spcAft>
                <a:spcPts val="0"/>
              </a:spcAft>
              <a:buNone/>
            </a:pPr>
            <a:r>
              <a:rPr lang="en-US" sz="1400">
                <a:solidFill>
                  <a:srgbClr val="000000"/>
                </a:solidFill>
                <a:latin typeface="Arial"/>
                <a:ea typeface="Arial"/>
                <a:cs typeface="Arial"/>
                <a:sym typeface="Arial"/>
              </a:rPr>
              <a:t>Coaching provides a sense of connection to yourself and the world around you, a sense of belonging and significance in a world that can sometimes seem isolating or overwhelming. </a:t>
            </a:r>
            <a:endParaRPr sz="1400">
              <a:solidFill>
                <a:srgbClr val="000000"/>
              </a:solidFill>
              <a:latin typeface="Arial"/>
              <a:ea typeface="Arial"/>
              <a:cs typeface="Arial"/>
              <a:sym typeface="Arial"/>
            </a:endParaRPr>
          </a:p>
          <a:p>
            <a:pPr indent="0" lvl="0" marL="0" rtl="0" algn="l">
              <a:spcBef>
                <a:spcPts val="0"/>
              </a:spcBef>
              <a:spcAft>
                <a:spcPts val="0"/>
              </a:spcAft>
              <a:buNone/>
            </a:pPr>
            <a:r>
              <a:rPr lang="en-US" sz="1400">
                <a:solidFill>
                  <a:srgbClr val="000000"/>
                </a:solidFill>
                <a:latin typeface="Arial"/>
                <a:ea typeface="Arial"/>
                <a:cs typeface="Arial"/>
                <a:sym typeface="Arial"/>
              </a:rPr>
              <a:t>A coach is a non-judgmental companion that will stand beside you and support you to discover more about yourself. IT IS POWERFUL TO BE LISTENED TO.</a:t>
            </a:r>
            <a:endParaRPr sz="1400">
              <a:solidFill>
                <a:srgbClr val="000000"/>
              </a:solidFill>
              <a:latin typeface="Arial"/>
              <a:ea typeface="Arial"/>
              <a:cs typeface="Arial"/>
              <a:sym typeface="Arial"/>
            </a:endParaRPr>
          </a:p>
          <a:p>
            <a:pPr indent="0" lvl="0" marL="0" rtl="0" algn="l">
              <a:spcBef>
                <a:spcPts val="0"/>
              </a:spcBef>
              <a:spcAft>
                <a:spcPts val="0"/>
              </a:spcAft>
              <a:buNone/>
            </a:pPr>
            <a:r>
              <a:t/>
            </a:r>
            <a:endParaRPr sz="1400">
              <a:solidFill>
                <a:srgbClr val="000000"/>
              </a:solidFill>
              <a:latin typeface="Arial"/>
              <a:ea typeface="Arial"/>
              <a:cs typeface="Arial"/>
              <a:sym typeface="Arial"/>
            </a:endParaRPr>
          </a:p>
          <a:p>
            <a:pPr indent="0" lvl="0" marL="0" rtl="0" algn="l">
              <a:spcBef>
                <a:spcPts val="0"/>
              </a:spcBef>
              <a:spcAft>
                <a:spcPts val="0"/>
              </a:spcAft>
              <a:buNone/>
            </a:pPr>
            <a:r>
              <a:rPr b="1" lang="en-US" sz="1400">
                <a:solidFill>
                  <a:srgbClr val="2C2C2C"/>
                </a:solidFill>
                <a:latin typeface="Arial"/>
                <a:ea typeface="Arial"/>
                <a:cs typeface="Arial"/>
                <a:sym typeface="Arial"/>
              </a:rPr>
              <a:t>Make it resonate with the audience: </a:t>
            </a:r>
            <a:endParaRPr sz="1400">
              <a:solidFill>
                <a:srgbClr val="2C2C2C"/>
              </a:solidFill>
              <a:latin typeface="Arial"/>
              <a:ea typeface="Arial"/>
              <a:cs typeface="Arial"/>
              <a:sym typeface="Arial"/>
            </a:endParaRPr>
          </a:p>
          <a:p>
            <a:pPr indent="-317500" lvl="0" marL="457200" rtl="0" algn="l">
              <a:spcBef>
                <a:spcPts val="0"/>
              </a:spcBef>
              <a:spcAft>
                <a:spcPts val="0"/>
              </a:spcAft>
              <a:buClr>
                <a:srgbClr val="2C2C2C"/>
              </a:buClr>
              <a:buSzPts val="1400"/>
              <a:buChar char="•"/>
            </a:pPr>
            <a:r>
              <a:rPr lang="en-US" sz="1400">
                <a:solidFill>
                  <a:srgbClr val="2C2C2C"/>
                </a:solidFill>
                <a:latin typeface="Arial"/>
                <a:ea typeface="Arial"/>
                <a:cs typeface="Arial"/>
                <a:sym typeface="Arial"/>
              </a:rPr>
              <a:t>Healthy Human Sport</a:t>
            </a:r>
            <a:endParaRPr sz="1400">
              <a:solidFill>
                <a:srgbClr val="2C2C2C"/>
              </a:solidFill>
              <a:latin typeface="Arial"/>
              <a:ea typeface="Arial"/>
              <a:cs typeface="Arial"/>
              <a:sym typeface="Arial"/>
            </a:endParaRPr>
          </a:p>
          <a:p>
            <a:pPr indent="-317500" lvl="0" marL="457200" rtl="0" algn="l">
              <a:spcBef>
                <a:spcPts val="0"/>
              </a:spcBef>
              <a:spcAft>
                <a:spcPts val="0"/>
              </a:spcAft>
              <a:buClr>
                <a:srgbClr val="2C2C2C"/>
              </a:buClr>
              <a:buSzPts val="1400"/>
              <a:buChar char="•"/>
            </a:pPr>
            <a:r>
              <a:rPr lang="en-US" sz="1400">
                <a:solidFill>
                  <a:srgbClr val="2C2C2C"/>
                </a:solidFill>
                <a:latin typeface="Arial"/>
                <a:ea typeface="Arial"/>
                <a:cs typeface="Arial"/>
                <a:sym typeface="Arial"/>
              </a:rPr>
              <a:t>Compassion for people in sport</a:t>
            </a:r>
            <a:endParaRPr sz="1400">
              <a:solidFill>
                <a:srgbClr val="2C2C2C"/>
              </a:solidFill>
              <a:latin typeface="Arial"/>
              <a:ea typeface="Arial"/>
              <a:cs typeface="Arial"/>
              <a:sym typeface="Arial"/>
            </a:endParaRPr>
          </a:p>
          <a:p>
            <a:pPr indent="-317500" lvl="0" marL="457200" rtl="0" algn="l">
              <a:spcBef>
                <a:spcPts val="0"/>
              </a:spcBef>
              <a:spcAft>
                <a:spcPts val="0"/>
              </a:spcAft>
              <a:buClr>
                <a:srgbClr val="2C2C2C"/>
              </a:buClr>
              <a:buSzPts val="1400"/>
              <a:buChar char="•"/>
            </a:pPr>
            <a:r>
              <a:rPr lang="en-US" sz="1400">
                <a:solidFill>
                  <a:srgbClr val="2C2C2C"/>
                </a:solidFill>
                <a:latin typeface="Arial"/>
                <a:ea typeface="Arial"/>
                <a:cs typeface="Arial"/>
                <a:sym typeface="Arial"/>
              </a:rPr>
              <a:t>Empowerment from sport, and from the human challenges that are there</a:t>
            </a:r>
            <a:endParaRPr sz="1400">
              <a:solidFill>
                <a:srgbClr val="2C2C2C"/>
              </a:solidFill>
              <a:latin typeface="Arial"/>
              <a:ea typeface="Arial"/>
              <a:cs typeface="Arial"/>
              <a:sym typeface="Arial"/>
            </a:endParaRPr>
          </a:p>
          <a:p>
            <a:pPr indent="0" lvl="0" marL="0" rtl="0" algn="l">
              <a:spcBef>
                <a:spcPts val="0"/>
              </a:spcBef>
              <a:spcAft>
                <a:spcPts val="0"/>
              </a:spcAft>
              <a:buNone/>
            </a:pPr>
            <a:r>
              <a:t/>
            </a:r>
            <a:endParaRPr sz="1400">
              <a:solidFill>
                <a:srgbClr val="2C2C2C"/>
              </a:solidFill>
              <a:latin typeface="Arial"/>
              <a:ea typeface="Arial"/>
              <a:cs typeface="Arial"/>
              <a:sym typeface="Arial"/>
            </a:endParaRPr>
          </a:p>
          <a:p>
            <a:pPr indent="0" lvl="0" marL="0" rtl="0" algn="l">
              <a:spcBef>
                <a:spcPts val="0"/>
              </a:spcBef>
              <a:spcAft>
                <a:spcPts val="0"/>
              </a:spcAft>
              <a:buNone/>
            </a:pPr>
            <a:r>
              <a:rPr lang="en-US" sz="1400">
                <a:solidFill>
                  <a:srgbClr val="EE230F"/>
                </a:solidFill>
                <a:latin typeface="Arial"/>
                <a:ea typeface="Arial"/>
                <a:cs typeface="Arial"/>
                <a:sym typeface="Arial"/>
              </a:rPr>
              <a:t>EMILY - </a:t>
            </a:r>
            <a:endParaRPr sz="1400">
              <a:solidFill>
                <a:srgbClr val="EE230F"/>
              </a:solidFill>
              <a:latin typeface="Arial"/>
              <a:ea typeface="Arial"/>
              <a:cs typeface="Arial"/>
              <a:sym typeface="Arial"/>
            </a:endParaRPr>
          </a:p>
          <a:p>
            <a:pPr indent="0" lvl="0" marL="0" rtl="0" algn="l">
              <a:spcBef>
                <a:spcPts val="0"/>
              </a:spcBef>
              <a:spcAft>
                <a:spcPts val="0"/>
              </a:spcAft>
              <a:buNone/>
            </a:pPr>
            <a:r>
              <a:rPr lang="en-US" sz="1400">
                <a:solidFill>
                  <a:srgbClr val="EE230F"/>
                </a:solidFill>
                <a:latin typeface="Arial"/>
                <a:ea typeface="Arial"/>
                <a:cs typeface="Arial"/>
                <a:sym typeface="Arial"/>
              </a:rPr>
              <a:t>CONFIDENTIALITY</a:t>
            </a:r>
            <a:endParaRPr sz="1400">
              <a:solidFill>
                <a:srgbClr val="EE230F"/>
              </a:solidFill>
              <a:latin typeface="Arial"/>
              <a:ea typeface="Arial"/>
              <a:cs typeface="Arial"/>
              <a:sym typeface="Arial"/>
            </a:endParaRPr>
          </a:p>
          <a:p>
            <a:pPr indent="0" lvl="0" marL="0" rtl="0" algn="l">
              <a:spcBef>
                <a:spcPts val="0"/>
              </a:spcBef>
              <a:spcAft>
                <a:spcPts val="0"/>
              </a:spcAft>
              <a:buNone/>
            </a:pPr>
            <a:r>
              <a:t/>
            </a:r>
            <a:endParaRPr sz="1400">
              <a:solidFill>
                <a:srgbClr val="2C2C2C"/>
              </a:solidFill>
              <a:latin typeface="Arial"/>
              <a:ea typeface="Arial"/>
              <a:cs typeface="Arial"/>
              <a:sym typeface="Arial"/>
            </a:endParaRPr>
          </a:p>
          <a:p>
            <a:pPr indent="0" lvl="0" marL="0" rtl="0" algn="l">
              <a:spcBef>
                <a:spcPts val="0"/>
              </a:spcBef>
              <a:spcAft>
                <a:spcPts val="0"/>
              </a:spcAft>
              <a:buNone/>
            </a:pPr>
            <a:r>
              <a:t/>
            </a:r>
            <a:endParaRPr sz="1400">
              <a:solidFill>
                <a:srgbClr val="2C2C2C"/>
              </a:solidFill>
              <a:latin typeface="Arial"/>
              <a:ea typeface="Arial"/>
              <a:cs typeface="Arial"/>
              <a:sym typeface="Arial"/>
            </a:endParaRPr>
          </a:p>
        </p:txBody>
      </p:sp>
      <p:sp>
        <p:nvSpPr>
          <p:cNvPr id="124" name="Google Shape;124;g25428ed827e_0_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1" name="Google Shape;131;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sz="1600">
                <a:solidFill>
                  <a:srgbClr val="EE230F"/>
                </a:solidFill>
              </a:rPr>
              <a:t>EMILY</a:t>
            </a:r>
            <a:endParaRPr b="1" sz="1600">
              <a:solidFill>
                <a:srgbClr val="EE230F"/>
              </a:solidFill>
            </a:endParaRPr>
          </a:p>
        </p:txBody>
      </p:sp>
      <p:sp>
        <p:nvSpPr>
          <p:cNvPr id="137" name="Google Shape;13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sz="1400">
                <a:solidFill>
                  <a:srgbClr val="EE230F"/>
                </a:solidFill>
                <a:latin typeface="Arial"/>
                <a:ea typeface="Arial"/>
                <a:cs typeface="Arial"/>
                <a:sym typeface="Arial"/>
              </a:rPr>
              <a:t>EMILY</a:t>
            </a:r>
            <a:endParaRPr b="1" sz="1400">
              <a:solidFill>
                <a:srgbClr val="EE230F"/>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b="1" lang="en-US" sz="1400">
                <a:solidFill>
                  <a:srgbClr val="2C2C2C"/>
                </a:solidFill>
                <a:latin typeface="Arial"/>
                <a:ea typeface="Arial"/>
                <a:cs typeface="Arial"/>
                <a:sym typeface="Arial"/>
              </a:rPr>
              <a:t>About SupportZone: WHAT</a:t>
            </a:r>
            <a:endParaRPr b="1" sz="1400">
              <a:solidFill>
                <a:srgbClr val="2C2C2C"/>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1400">
              <a:solidFill>
                <a:srgbClr val="2C2C2C"/>
              </a:solidFill>
              <a:latin typeface="Arial"/>
              <a:ea typeface="Arial"/>
              <a:cs typeface="Arial"/>
              <a:sym typeface="Arial"/>
            </a:endParaRPr>
          </a:p>
          <a:p>
            <a:pPr indent="-317500" lvl="0" marL="457200" rtl="0" algn="l">
              <a:spcBef>
                <a:spcPts val="0"/>
              </a:spcBef>
              <a:spcAft>
                <a:spcPts val="0"/>
              </a:spcAft>
              <a:buClr>
                <a:srgbClr val="2C2C2C"/>
              </a:buClr>
              <a:buSzPts val="1400"/>
              <a:buChar char="•"/>
            </a:pPr>
            <a:r>
              <a:rPr lang="en-US" sz="1400">
                <a:solidFill>
                  <a:srgbClr val="2C2C2C"/>
                </a:solidFill>
                <a:latin typeface="Arial"/>
                <a:ea typeface="Arial"/>
                <a:cs typeface="Arial"/>
                <a:sym typeface="Arial"/>
              </a:rPr>
              <a:t>A safe &amp; welcoming space to share your story, validate your concerns &amp; ask questions about a variety of topics including questions about harassment, bullying, or discrimination (maybe you’ve witnessed something or maybe you yourself are being bullied or discriminated against and want to talk it through)</a:t>
            </a:r>
            <a:endParaRPr sz="1400">
              <a:solidFill>
                <a:srgbClr val="2C2C2C"/>
              </a:solidFill>
              <a:latin typeface="Arial"/>
              <a:ea typeface="Arial"/>
              <a:cs typeface="Arial"/>
              <a:sym typeface="Arial"/>
            </a:endParaRPr>
          </a:p>
          <a:p>
            <a:pPr indent="-317500" lvl="0" marL="457200" rtl="0" algn="l">
              <a:spcBef>
                <a:spcPts val="0"/>
              </a:spcBef>
              <a:spcAft>
                <a:spcPts val="0"/>
              </a:spcAft>
              <a:buClr>
                <a:srgbClr val="2C2C2C"/>
              </a:buClr>
              <a:buSzPts val="1400"/>
              <a:buChar char="•"/>
            </a:pPr>
            <a:r>
              <a:rPr lang="en-US" sz="1400">
                <a:solidFill>
                  <a:srgbClr val="2C2C2C"/>
                </a:solidFill>
                <a:latin typeface="Arial"/>
                <a:ea typeface="Arial"/>
                <a:cs typeface="Arial"/>
                <a:sym typeface="Arial"/>
              </a:rPr>
              <a:t>One-on-one, </a:t>
            </a:r>
            <a:r>
              <a:rPr b="1" lang="en-US" sz="1400">
                <a:solidFill>
                  <a:srgbClr val="2C2C2C"/>
                </a:solidFill>
                <a:latin typeface="Arial"/>
                <a:ea typeface="Arial"/>
                <a:cs typeface="Arial"/>
                <a:sym typeface="Arial"/>
              </a:rPr>
              <a:t>confidential conversations</a:t>
            </a:r>
            <a:r>
              <a:rPr lang="en-US" sz="1400">
                <a:solidFill>
                  <a:srgbClr val="2C2C2C"/>
                </a:solidFill>
                <a:latin typeface="Arial"/>
                <a:ea typeface="Arial"/>
                <a:cs typeface="Arial"/>
                <a:sym typeface="Arial"/>
              </a:rPr>
              <a:t> with a certified Co-Active Professional Coach </a:t>
            </a:r>
            <a:endParaRPr sz="1400">
              <a:solidFill>
                <a:srgbClr val="2C2C2C"/>
              </a:solidFill>
              <a:latin typeface="Arial"/>
              <a:ea typeface="Arial"/>
              <a:cs typeface="Arial"/>
              <a:sym typeface="Arial"/>
            </a:endParaRPr>
          </a:p>
          <a:p>
            <a:pPr indent="-317500" lvl="0" marL="457200" rtl="0" algn="l">
              <a:spcBef>
                <a:spcPts val="0"/>
              </a:spcBef>
              <a:spcAft>
                <a:spcPts val="0"/>
              </a:spcAft>
              <a:buClr>
                <a:srgbClr val="2C2C2C"/>
              </a:buClr>
              <a:buSzPts val="1400"/>
              <a:buChar char="•"/>
            </a:pPr>
            <a:r>
              <a:rPr b="1" lang="en-US" sz="1400">
                <a:solidFill>
                  <a:srgbClr val="2C2C2C"/>
                </a:solidFill>
                <a:latin typeface="Arial"/>
                <a:ea typeface="Arial"/>
                <a:cs typeface="Arial"/>
                <a:sym typeface="Arial"/>
              </a:rPr>
              <a:t>Confidentiality exceptions: believe caller may harm themselves, others or a minor is in danger. </a:t>
            </a:r>
            <a:endParaRPr b="1" sz="1400">
              <a:solidFill>
                <a:srgbClr val="2C2C2C"/>
              </a:solidFill>
              <a:latin typeface="Arial"/>
              <a:ea typeface="Arial"/>
              <a:cs typeface="Arial"/>
              <a:sym typeface="Arial"/>
            </a:endParaRPr>
          </a:p>
          <a:p>
            <a:pPr indent="-317500" lvl="0" marL="457200" rtl="0" algn="l">
              <a:spcBef>
                <a:spcPts val="0"/>
              </a:spcBef>
              <a:spcAft>
                <a:spcPts val="0"/>
              </a:spcAft>
              <a:buClr>
                <a:srgbClr val="2C2C2C"/>
              </a:buClr>
              <a:buSzPts val="1400"/>
              <a:buChar char="•"/>
            </a:pPr>
            <a:r>
              <a:rPr lang="en-US" sz="1400">
                <a:solidFill>
                  <a:srgbClr val="2C2C2C"/>
                </a:solidFill>
                <a:latin typeface="Arial"/>
                <a:ea typeface="Arial"/>
                <a:cs typeface="Arial"/>
                <a:sym typeface="Arial"/>
              </a:rPr>
              <a:t>Is not therapy, nor will advice or counselling be provided, but you will be coached</a:t>
            </a:r>
            <a:endParaRPr sz="1400">
              <a:solidFill>
                <a:srgbClr val="2C2C2C"/>
              </a:solidFill>
              <a:latin typeface="Arial"/>
              <a:ea typeface="Arial"/>
              <a:cs typeface="Arial"/>
              <a:sym typeface="Arial"/>
            </a:endParaRPr>
          </a:p>
          <a:p>
            <a:pPr indent="-317500" lvl="0" marL="457200" rtl="0" algn="l">
              <a:spcBef>
                <a:spcPts val="0"/>
              </a:spcBef>
              <a:spcAft>
                <a:spcPts val="0"/>
              </a:spcAft>
              <a:buClr>
                <a:srgbClr val="2C2C2C"/>
              </a:buClr>
              <a:buSzPts val="1400"/>
              <a:buChar char="•"/>
            </a:pPr>
            <a:r>
              <a:rPr lang="en-US" sz="1400">
                <a:solidFill>
                  <a:srgbClr val="2C2C2C"/>
                </a:solidFill>
                <a:latin typeface="Arial"/>
                <a:ea typeface="Arial"/>
                <a:cs typeface="Arial"/>
                <a:sym typeface="Arial"/>
              </a:rPr>
              <a:t>Having a caring, non-judgmental &amp; listening ear offers a safe space to process your experience</a:t>
            </a:r>
            <a:endParaRPr sz="1400">
              <a:solidFill>
                <a:srgbClr val="2C2C2C"/>
              </a:solidFill>
              <a:latin typeface="Arial"/>
              <a:ea typeface="Arial"/>
              <a:cs typeface="Arial"/>
              <a:sym typeface="Arial"/>
            </a:endParaRPr>
          </a:p>
          <a:p>
            <a:pPr indent="-317500" lvl="0" marL="457200" rtl="0" algn="l">
              <a:spcBef>
                <a:spcPts val="0"/>
              </a:spcBef>
              <a:spcAft>
                <a:spcPts val="0"/>
              </a:spcAft>
              <a:buClr>
                <a:srgbClr val="2C2C2C"/>
              </a:buClr>
              <a:buSzPts val="1400"/>
              <a:buChar char="•"/>
            </a:pPr>
            <a:r>
              <a:rPr lang="en-US" sz="1400">
                <a:solidFill>
                  <a:srgbClr val="2C2C2C"/>
                </a:solidFill>
                <a:latin typeface="Arial"/>
                <a:ea typeface="Arial"/>
                <a:cs typeface="Arial"/>
                <a:sym typeface="Arial"/>
              </a:rPr>
              <a:t>Will provide emotional support as you talk through your feelings and any challenges you are facing with what you have experienced or witnessed</a:t>
            </a:r>
            <a:endParaRPr sz="1400">
              <a:solidFill>
                <a:srgbClr val="2C2C2C"/>
              </a:solidFill>
              <a:latin typeface="Arial"/>
              <a:ea typeface="Arial"/>
              <a:cs typeface="Arial"/>
              <a:sym typeface="Arial"/>
            </a:endParaRPr>
          </a:p>
          <a:p>
            <a:pPr indent="-317500" lvl="0" marL="457200" rtl="0" algn="l">
              <a:spcBef>
                <a:spcPts val="0"/>
              </a:spcBef>
              <a:spcAft>
                <a:spcPts val="0"/>
              </a:spcAft>
              <a:buClr>
                <a:srgbClr val="2C2C2C"/>
              </a:buClr>
              <a:buSzPts val="1400"/>
              <a:buChar char="•"/>
            </a:pPr>
            <a:r>
              <a:rPr lang="en-US" sz="1400">
                <a:solidFill>
                  <a:srgbClr val="2C2C2C"/>
                </a:solidFill>
                <a:latin typeface="Arial"/>
                <a:ea typeface="Arial"/>
                <a:cs typeface="Arial"/>
                <a:sym typeface="Arial"/>
              </a:rPr>
              <a:t>Opportunity to discuss available options and possible next steps</a:t>
            </a:r>
            <a:endParaRPr sz="1400">
              <a:solidFill>
                <a:srgbClr val="2C2C2C"/>
              </a:solidFill>
              <a:latin typeface="Arial"/>
              <a:ea typeface="Arial"/>
              <a:cs typeface="Arial"/>
              <a:sym typeface="Arial"/>
            </a:endParaRPr>
          </a:p>
          <a:p>
            <a:pPr indent="-317500" lvl="0" marL="457200" rtl="0" algn="l">
              <a:spcBef>
                <a:spcPts val="0"/>
              </a:spcBef>
              <a:spcAft>
                <a:spcPts val="0"/>
              </a:spcAft>
              <a:buClr>
                <a:srgbClr val="2C2C2C"/>
              </a:buClr>
              <a:buSzPts val="1400"/>
              <a:buChar char="•"/>
            </a:pPr>
            <a:r>
              <a:rPr lang="en-US" sz="1400">
                <a:solidFill>
                  <a:srgbClr val="2C2C2C"/>
                </a:solidFill>
                <a:latin typeface="Arial"/>
                <a:ea typeface="Arial"/>
                <a:cs typeface="Arial"/>
                <a:sym typeface="Arial"/>
              </a:rPr>
              <a:t>Provide additional support services and resources</a:t>
            </a:r>
            <a:endParaRPr sz="1400">
              <a:solidFill>
                <a:srgbClr val="2C2C2C"/>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1400">
              <a:solidFill>
                <a:srgbClr val="2C2C2C"/>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b="1" lang="en-US" sz="1400">
                <a:solidFill>
                  <a:srgbClr val="2C2C2C"/>
                </a:solidFill>
                <a:latin typeface="Arial"/>
                <a:ea typeface="Arial"/>
                <a:cs typeface="Arial"/>
                <a:sym typeface="Arial"/>
              </a:rPr>
              <a:t>Reaching out for support does not mean you want anything to be done or are filing a complaint.</a:t>
            </a:r>
            <a:endParaRPr b="1" sz="1400">
              <a:solidFill>
                <a:srgbClr val="2C2C2C"/>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b="1" lang="en-US" sz="1400">
                <a:solidFill>
                  <a:srgbClr val="2C2C2C"/>
                </a:solidFill>
                <a:latin typeface="Arial"/>
                <a:ea typeface="Arial"/>
                <a:cs typeface="Arial"/>
                <a:sym typeface="Arial"/>
              </a:rPr>
              <a:t>All information will remain confidential unless you determine otherwise</a:t>
            </a:r>
            <a:endParaRPr/>
          </a:p>
        </p:txBody>
      </p:sp>
      <p:sp>
        <p:nvSpPr>
          <p:cNvPr id="144" name="Google Shape;144;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g22ace7489fe_0_159"/>
          <p:cNvSpPr txBox="1"/>
          <p:nvPr>
            <p:ph type="ctrTitle"/>
          </p:nvPr>
        </p:nvSpPr>
        <p:spPr>
          <a:xfrm>
            <a:off x="415611" y="992767"/>
            <a:ext cx="11360700" cy="2736900"/>
          </a:xfrm>
          <a:prstGeom prst="rect">
            <a:avLst/>
          </a:prstGeom>
        </p:spPr>
        <p:txBody>
          <a:bodyPr anchorCtr="0" anchor="b" bIns="121900" lIns="121900" spcFirstLastPara="1" rIns="121900" wrap="square" tIns="121900">
            <a:normAutofit/>
          </a:bodyPr>
          <a:lstStyle>
            <a:lvl1pPr lvl="0" algn="ctr">
              <a:spcBef>
                <a:spcPts val="0"/>
              </a:spcBef>
              <a:spcAft>
                <a:spcPts val="0"/>
              </a:spcAft>
              <a:buSzPts val="6900"/>
              <a:buNone/>
              <a:defRPr sz="6900"/>
            </a:lvl1pPr>
            <a:lvl2pPr lvl="1" algn="ctr">
              <a:spcBef>
                <a:spcPts val="0"/>
              </a:spcBef>
              <a:spcAft>
                <a:spcPts val="0"/>
              </a:spcAft>
              <a:buSzPts val="6900"/>
              <a:buNone/>
              <a:defRPr sz="6900"/>
            </a:lvl2pPr>
            <a:lvl3pPr lvl="2" algn="ctr">
              <a:spcBef>
                <a:spcPts val="0"/>
              </a:spcBef>
              <a:spcAft>
                <a:spcPts val="0"/>
              </a:spcAft>
              <a:buSzPts val="6900"/>
              <a:buNone/>
              <a:defRPr sz="6900"/>
            </a:lvl3pPr>
            <a:lvl4pPr lvl="3" algn="ctr">
              <a:spcBef>
                <a:spcPts val="0"/>
              </a:spcBef>
              <a:spcAft>
                <a:spcPts val="0"/>
              </a:spcAft>
              <a:buSzPts val="6900"/>
              <a:buNone/>
              <a:defRPr sz="6900"/>
            </a:lvl4pPr>
            <a:lvl5pPr lvl="4" algn="ctr">
              <a:spcBef>
                <a:spcPts val="0"/>
              </a:spcBef>
              <a:spcAft>
                <a:spcPts val="0"/>
              </a:spcAft>
              <a:buSzPts val="6900"/>
              <a:buNone/>
              <a:defRPr sz="6900"/>
            </a:lvl5pPr>
            <a:lvl6pPr lvl="5" algn="ctr">
              <a:spcBef>
                <a:spcPts val="0"/>
              </a:spcBef>
              <a:spcAft>
                <a:spcPts val="0"/>
              </a:spcAft>
              <a:buSzPts val="6900"/>
              <a:buNone/>
              <a:defRPr sz="6900"/>
            </a:lvl6pPr>
            <a:lvl7pPr lvl="6" algn="ctr">
              <a:spcBef>
                <a:spcPts val="0"/>
              </a:spcBef>
              <a:spcAft>
                <a:spcPts val="0"/>
              </a:spcAft>
              <a:buSzPts val="6900"/>
              <a:buNone/>
              <a:defRPr sz="6900"/>
            </a:lvl7pPr>
            <a:lvl8pPr lvl="7" algn="ctr">
              <a:spcBef>
                <a:spcPts val="0"/>
              </a:spcBef>
              <a:spcAft>
                <a:spcPts val="0"/>
              </a:spcAft>
              <a:buSzPts val="6900"/>
              <a:buNone/>
              <a:defRPr sz="6900"/>
            </a:lvl8pPr>
            <a:lvl9pPr lvl="8" algn="ctr">
              <a:spcBef>
                <a:spcPts val="0"/>
              </a:spcBef>
              <a:spcAft>
                <a:spcPts val="0"/>
              </a:spcAft>
              <a:buSzPts val="6900"/>
              <a:buNone/>
              <a:defRPr sz="6900"/>
            </a:lvl9pPr>
          </a:lstStyle>
          <a:p/>
        </p:txBody>
      </p:sp>
      <p:sp>
        <p:nvSpPr>
          <p:cNvPr id="15" name="Google Shape;15;g22ace7489fe_0_159"/>
          <p:cNvSpPr txBox="1"/>
          <p:nvPr>
            <p:ph idx="1" type="subTitle"/>
          </p:nvPr>
        </p:nvSpPr>
        <p:spPr>
          <a:xfrm>
            <a:off x="415600" y="3778833"/>
            <a:ext cx="11360700" cy="1056900"/>
          </a:xfrm>
          <a:prstGeom prst="rect">
            <a:avLst/>
          </a:prstGeom>
        </p:spPr>
        <p:txBody>
          <a:bodyPr anchorCtr="0" anchor="t" bIns="121900" lIns="121900" spcFirstLastPara="1" rIns="121900" wrap="square" tIns="121900">
            <a:norm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p:txBody>
      </p:sp>
      <p:sp>
        <p:nvSpPr>
          <p:cNvPr id="16" name="Google Shape;16;g22ace7489fe_0_159"/>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g22ace7489fe_0_194"/>
          <p:cNvSpPr txBox="1"/>
          <p:nvPr>
            <p:ph hasCustomPrompt="1" type="title"/>
          </p:nvPr>
        </p:nvSpPr>
        <p:spPr>
          <a:xfrm>
            <a:off x="415600" y="1474833"/>
            <a:ext cx="11360700" cy="2618100"/>
          </a:xfrm>
          <a:prstGeom prst="rect">
            <a:avLst/>
          </a:prstGeom>
        </p:spPr>
        <p:txBody>
          <a:bodyPr anchorCtr="0" anchor="b" bIns="121900" lIns="121900" spcFirstLastPara="1" rIns="121900" wrap="square" tIns="121900">
            <a:normAutofit/>
          </a:bodyPr>
          <a:lstStyle>
            <a:lvl1pPr lvl="0" algn="ctr">
              <a:spcBef>
                <a:spcPts val="0"/>
              </a:spcBef>
              <a:spcAft>
                <a:spcPts val="0"/>
              </a:spcAft>
              <a:buSzPts val="16000"/>
              <a:buNone/>
              <a:defRPr sz="16000"/>
            </a:lvl1pPr>
            <a:lvl2pPr lvl="1" algn="ctr">
              <a:spcBef>
                <a:spcPts val="0"/>
              </a:spcBef>
              <a:spcAft>
                <a:spcPts val="0"/>
              </a:spcAft>
              <a:buSzPts val="16000"/>
              <a:buNone/>
              <a:defRPr sz="16000"/>
            </a:lvl2pPr>
            <a:lvl3pPr lvl="2" algn="ctr">
              <a:spcBef>
                <a:spcPts val="0"/>
              </a:spcBef>
              <a:spcAft>
                <a:spcPts val="0"/>
              </a:spcAft>
              <a:buSzPts val="16000"/>
              <a:buNone/>
              <a:defRPr sz="16000"/>
            </a:lvl3pPr>
            <a:lvl4pPr lvl="3" algn="ctr">
              <a:spcBef>
                <a:spcPts val="0"/>
              </a:spcBef>
              <a:spcAft>
                <a:spcPts val="0"/>
              </a:spcAft>
              <a:buSzPts val="16000"/>
              <a:buNone/>
              <a:defRPr sz="16000"/>
            </a:lvl4pPr>
            <a:lvl5pPr lvl="4" algn="ctr">
              <a:spcBef>
                <a:spcPts val="0"/>
              </a:spcBef>
              <a:spcAft>
                <a:spcPts val="0"/>
              </a:spcAft>
              <a:buSzPts val="16000"/>
              <a:buNone/>
              <a:defRPr sz="16000"/>
            </a:lvl5pPr>
            <a:lvl6pPr lvl="5" algn="ctr">
              <a:spcBef>
                <a:spcPts val="0"/>
              </a:spcBef>
              <a:spcAft>
                <a:spcPts val="0"/>
              </a:spcAft>
              <a:buSzPts val="16000"/>
              <a:buNone/>
              <a:defRPr sz="16000"/>
            </a:lvl6pPr>
            <a:lvl7pPr lvl="6" algn="ctr">
              <a:spcBef>
                <a:spcPts val="0"/>
              </a:spcBef>
              <a:spcAft>
                <a:spcPts val="0"/>
              </a:spcAft>
              <a:buSzPts val="16000"/>
              <a:buNone/>
              <a:defRPr sz="16000"/>
            </a:lvl7pPr>
            <a:lvl8pPr lvl="7" algn="ctr">
              <a:spcBef>
                <a:spcPts val="0"/>
              </a:spcBef>
              <a:spcAft>
                <a:spcPts val="0"/>
              </a:spcAft>
              <a:buSzPts val="16000"/>
              <a:buNone/>
              <a:defRPr sz="16000"/>
            </a:lvl8pPr>
            <a:lvl9pPr lvl="8" algn="ctr">
              <a:spcBef>
                <a:spcPts val="0"/>
              </a:spcBef>
              <a:spcAft>
                <a:spcPts val="0"/>
              </a:spcAft>
              <a:buSzPts val="16000"/>
              <a:buNone/>
              <a:defRPr sz="16000"/>
            </a:lvl9pPr>
          </a:lstStyle>
          <a:p>
            <a:r>
              <a:t>xx%</a:t>
            </a:r>
          </a:p>
        </p:txBody>
      </p:sp>
      <p:sp>
        <p:nvSpPr>
          <p:cNvPr id="50" name="Google Shape;50;g22ace7489fe_0_194"/>
          <p:cNvSpPr txBox="1"/>
          <p:nvPr>
            <p:ph idx="1" type="body"/>
          </p:nvPr>
        </p:nvSpPr>
        <p:spPr>
          <a:xfrm>
            <a:off x="415600" y="4202967"/>
            <a:ext cx="11360700" cy="1734300"/>
          </a:xfrm>
          <a:prstGeom prst="rect">
            <a:avLst/>
          </a:prstGeom>
        </p:spPr>
        <p:txBody>
          <a:bodyPr anchorCtr="0" anchor="t" bIns="121900" lIns="121900" spcFirstLastPara="1" rIns="121900" wrap="square" tIns="121900">
            <a:normAutofit/>
          </a:bodyPr>
          <a:lstStyle>
            <a:lvl1pPr indent="-381000" lvl="0" marL="457200" algn="ctr">
              <a:spcBef>
                <a:spcPts val="0"/>
              </a:spcBef>
              <a:spcAft>
                <a:spcPts val="0"/>
              </a:spcAft>
              <a:buSzPts val="2400"/>
              <a:buChar char="●"/>
              <a:defRPr/>
            </a:lvl1pPr>
            <a:lvl2pPr indent="-349250" lvl="1" marL="914400" algn="ctr">
              <a:spcBef>
                <a:spcPts val="0"/>
              </a:spcBef>
              <a:spcAft>
                <a:spcPts val="0"/>
              </a:spcAft>
              <a:buSzPts val="1900"/>
              <a:buChar char="○"/>
              <a:defRPr/>
            </a:lvl2pPr>
            <a:lvl3pPr indent="-349250" lvl="2" marL="1371600" algn="ctr">
              <a:spcBef>
                <a:spcPts val="0"/>
              </a:spcBef>
              <a:spcAft>
                <a:spcPts val="0"/>
              </a:spcAft>
              <a:buSzPts val="1900"/>
              <a:buChar char="■"/>
              <a:defRPr/>
            </a:lvl3pPr>
            <a:lvl4pPr indent="-349250" lvl="3" marL="1828800" algn="ctr">
              <a:spcBef>
                <a:spcPts val="0"/>
              </a:spcBef>
              <a:spcAft>
                <a:spcPts val="0"/>
              </a:spcAft>
              <a:buSzPts val="1900"/>
              <a:buChar char="●"/>
              <a:defRPr/>
            </a:lvl4pPr>
            <a:lvl5pPr indent="-349250" lvl="4" marL="2286000" algn="ctr">
              <a:spcBef>
                <a:spcPts val="0"/>
              </a:spcBef>
              <a:spcAft>
                <a:spcPts val="0"/>
              </a:spcAft>
              <a:buSzPts val="1900"/>
              <a:buChar char="○"/>
              <a:defRPr/>
            </a:lvl5pPr>
            <a:lvl6pPr indent="-349250" lvl="5" marL="2743200" algn="ctr">
              <a:spcBef>
                <a:spcPts val="0"/>
              </a:spcBef>
              <a:spcAft>
                <a:spcPts val="0"/>
              </a:spcAft>
              <a:buSzPts val="1900"/>
              <a:buChar char="■"/>
              <a:defRPr/>
            </a:lvl6pPr>
            <a:lvl7pPr indent="-349250" lvl="6" marL="3200400" algn="ctr">
              <a:spcBef>
                <a:spcPts val="0"/>
              </a:spcBef>
              <a:spcAft>
                <a:spcPts val="0"/>
              </a:spcAft>
              <a:buSzPts val="1900"/>
              <a:buChar char="●"/>
              <a:defRPr/>
            </a:lvl7pPr>
            <a:lvl8pPr indent="-349250" lvl="7" marL="3657600" algn="ctr">
              <a:spcBef>
                <a:spcPts val="0"/>
              </a:spcBef>
              <a:spcAft>
                <a:spcPts val="0"/>
              </a:spcAft>
              <a:buSzPts val="1900"/>
              <a:buChar char="○"/>
              <a:defRPr/>
            </a:lvl8pPr>
            <a:lvl9pPr indent="-349250" lvl="8" marL="4114800" algn="ctr">
              <a:spcBef>
                <a:spcPts val="0"/>
              </a:spcBef>
              <a:spcAft>
                <a:spcPts val="0"/>
              </a:spcAft>
              <a:buSzPts val="1900"/>
              <a:buChar char="■"/>
              <a:defRPr/>
            </a:lvl9pPr>
          </a:lstStyle>
          <a:p/>
        </p:txBody>
      </p:sp>
      <p:sp>
        <p:nvSpPr>
          <p:cNvPr id="51" name="Google Shape;51;g22ace7489fe_0_194"/>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g22ace7489fe_0_198"/>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4" name="Shape 54"/>
        <p:cNvGrpSpPr/>
        <p:nvPr/>
      </p:nvGrpSpPr>
      <p:grpSpPr>
        <a:xfrm>
          <a:off x="0" y="0"/>
          <a:ext cx="0" cy="0"/>
          <a:chOff x="0" y="0"/>
          <a:chExt cx="0" cy="0"/>
        </a:xfrm>
      </p:grpSpPr>
      <p:sp>
        <p:nvSpPr>
          <p:cNvPr id="55" name="Google Shape;55;g22ace7489fe_0_20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EE230F"/>
              </a:buClr>
              <a:buSzPts val="18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56" name="Google Shape;56;g22ace7489fe_0_200"/>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1600"/>
              </a:spcBef>
              <a:spcAft>
                <a:spcPts val="0"/>
              </a:spcAft>
              <a:buClr>
                <a:schemeClr val="dk1"/>
              </a:buClr>
              <a:buSzPts val="1800"/>
              <a:buChar char="○"/>
              <a:defRPr/>
            </a:lvl2pPr>
            <a:lvl3pPr indent="-342900" lvl="2" marL="1371600" rtl="0" algn="l">
              <a:lnSpc>
                <a:spcPct val="90000"/>
              </a:lnSpc>
              <a:spcBef>
                <a:spcPts val="1600"/>
              </a:spcBef>
              <a:spcAft>
                <a:spcPts val="0"/>
              </a:spcAft>
              <a:buClr>
                <a:schemeClr val="dk1"/>
              </a:buClr>
              <a:buSzPts val="1800"/>
              <a:buChar char="■"/>
              <a:defRPr/>
            </a:lvl3pPr>
            <a:lvl4pPr indent="-342900" lvl="3" marL="1828800" rtl="0" algn="l">
              <a:lnSpc>
                <a:spcPct val="90000"/>
              </a:lnSpc>
              <a:spcBef>
                <a:spcPts val="1600"/>
              </a:spcBef>
              <a:spcAft>
                <a:spcPts val="0"/>
              </a:spcAft>
              <a:buClr>
                <a:schemeClr val="dk1"/>
              </a:buClr>
              <a:buSzPts val="1800"/>
              <a:buChar char="●"/>
              <a:defRPr/>
            </a:lvl4pPr>
            <a:lvl5pPr indent="-342900" lvl="4" marL="2286000" rtl="0" algn="l">
              <a:lnSpc>
                <a:spcPct val="90000"/>
              </a:lnSpc>
              <a:spcBef>
                <a:spcPts val="1600"/>
              </a:spcBef>
              <a:spcAft>
                <a:spcPts val="0"/>
              </a:spcAft>
              <a:buClr>
                <a:schemeClr val="dk1"/>
              </a:buClr>
              <a:buSzPts val="1800"/>
              <a:buChar char="○"/>
              <a:defRPr/>
            </a:lvl5pPr>
            <a:lvl6pPr indent="-342900" lvl="5" marL="2743200" rtl="0" algn="l">
              <a:lnSpc>
                <a:spcPct val="90000"/>
              </a:lnSpc>
              <a:spcBef>
                <a:spcPts val="1600"/>
              </a:spcBef>
              <a:spcAft>
                <a:spcPts val="0"/>
              </a:spcAft>
              <a:buClr>
                <a:schemeClr val="dk1"/>
              </a:buClr>
              <a:buSzPts val="1800"/>
              <a:buChar char="■"/>
              <a:defRPr/>
            </a:lvl6pPr>
            <a:lvl7pPr indent="-342900" lvl="6" marL="3200400" rtl="0" algn="l">
              <a:lnSpc>
                <a:spcPct val="90000"/>
              </a:lnSpc>
              <a:spcBef>
                <a:spcPts val="1600"/>
              </a:spcBef>
              <a:spcAft>
                <a:spcPts val="0"/>
              </a:spcAft>
              <a:buClr>
                <a:schemeClr val="dk1"/>
              </a:buClr>
              <a:buSzPts val="1800"/>
              <a:buChar char="●"/>
              <a:defRPr/>
            </a:lvl7pPr>
            <a:lvl8pPr indent="-342900" lvl="7" marL="3657600" rtl="0" algn="l">
              <a:lnSpc>
                <a:spcPct val="90000"/>
              </a:lnSpc>
              <a:spcBef>
                <a:spcPts val="1600"/>
              </a:spcBef>
              <a:spcAft>
                <a:spcPts val="0"/>
              </a:spcAft>
              <a:buClr>
                <a:schemeClr val="dk1"/>
              </a:buClr>
              <a:buSzPts val="1800"/>
              <a:buChar char="○"/>
              <a:defRPr/>
            </a:lvl8pPr>
            <a:lvl9pPr indent="-342900" lvl="8" marL="4114800" rtl="0" algn="l">
              <a:lnSpc>
                <a:spcPct val="90000"/>
              </a:lnSpc>
              <a:spcBef>
                <a:spcPts val="1600"/>
              </a:spcBef>
              <a:spcAft>
                <a:spcPts val="1600"/>
              </a:spcAft>
              <a:buClr>
                <a:schemeClr val="dk1"/>
              </a:buClr>
              <a:buSzPts val="1800"/>
              <a:buChar char="■"/>
              <a:defRPr/>
            </a:lvl9pPr>
          </a:lstStyle>
          <a:p/>
        </p:txBody>
      </p:sp>
      <p:sp>
        <p:nvSpPr>
          <p:cNvPr id="57" name="Google Shape;57;g22ace7489fe_0_200"/>
          <p:cNvSpPr txBox="1"/>
          <p:nvPr>
            <p:ph idx="2" type="body"/>
          </p:nvPr>
        </p:nvSpPr>
        <p:spPr>
          <a:xfrm>
            <a:off x="6172200" y="1825625"/>
            <a:ext cx="5181600" cy="435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1600"/>
              </a:spcBef>
              <a:spcAft>
                <a:spcPts val="0"/>
              </a:spcAft>
              <a:buClr>
                <a:schemeClr val="dk1"/>
              </a:buClr>
              <a:buSzPts val="1800"/>
              <a:buChar char="○"/>
              <a:defRPr/>
            </a:lvl2pPr>
            <a:lvl3pPr indent="-342900" lvl="2" marL="1371600" rtl="0" algn="l">
              <a:lnSpc>
                <a:spcPct val="90000"/>
              </a:lnSpc>
              <a:spcBef>
                <a:spcPts val="1600"/>
              </a:spcBef>
              <a:spcAft>
                <a:spcPts val="0"/>
              </a:spcAft>
              <a:buClr>
                <a:schemeClr val="dk1"/>
              </a:buClr>
              <a:buSzPts val="1800"/>
              <a:buChar char="■"/>
              <a:defRPr/>
            </a:lvl3pPr>
            <a:lvl4pPr indent="-342900" lvl="3" marL="1828800" rtl="0" algn="l">
              <a:lnSpc>
                <a:spcPct val="90000"/>
              </a:lnSpc>
              <a:spcBef>
                <a:spcPts val="1600"/>
              </a:spcBef>
              <a:spcAft>
                <a:spcPts val="0"/>
              </a:spcAft>
              <a:buClr>
                <a:schemeClr val="dk1"/>
              </a:buClr>
              <a:buSzPts val="1800"/>
              <a:buChar char="●"/>
              <a:defRPr/>
            </a:lvl4pPr>
            <a:lvl5pPr indent="-342900" lvl="4" marL="2286000" rtl="0" algn="l">
              <a:lnSpc>
                <a:spcPct val="90000"/>
              </a:lnSpc>
              <a:spcBef>
                <a:spcPts val="1600"/>
              </a:spcBef>
              <a:spcAft>
                <a:spcPts val="0"/>
              </a:spcAft>
              <a:buClr>
                <a:schemeClr val="dk1"/>
              </a:buClr>
              <a:buSzPts val="1800"/>
              <a:buChar char="○"/>
              <a:defRPr/>
            </a:lvl5pPr>
            <a:lvl6pPr indent="-342900" lvl="5" marL="2743200" rtl="0" algn="l">
              <a:lnSpc>
                <a:spcPct val="90000"/>
              </a:lnSpc>
              <a:spcBef>
                <a:spcPts val="1600"/>
              </a:spcBef>
              <a:spcAft>
                <a:spcPts val="0"/>
              </a:spcAft>
              <a:buClr>
                <a:schemeClr val="dk1"/>
              </a:buClr>
              <a:buSzPts val="1800"/>
              <a:buChar char="■"/>
              <a:defRPr/>
            </a:lvl6pPr>
            <a:lvl7pPr indent="-342900" lvl="6" marL="3200400" rtl="0" algn="l">
              <a:lnSpc>
                <a:spcPct val="90000"/>
              </a:lnSpc>
              <a:spcBef>
                <a:spcPts val="1600"/>
              </a:spcBef>
              <a:spcAft>
                <a:spcPts val="0"/>
              </a:spcAft>
              <a:buClr>
                <a:schemeClr val="dk1"/>
              </a:buClr>
              <a:buSzPts val="1800"/>
              <a:buChar char="●"/>
              <a:defRPr/>
            </a:lvl7pPr>
            <a:lvl8pPr indent="-342900" lvl="7" marL="3657600" rtl="0" algn="l">
              <a:lnSpc>
                <a:spcPct val="90000"/>
              </a:lnSpc>
              <a:spcBef>
                <a:spcPts val="1600"/>
              </a:spcBef>
              <a:spcAft>
                <a:spcPts val="0"/>
              </a:spcAft>
              <a:buClr>
                <a:schemeClr val="dk1"/>
              </a:buClr>
              <a:buSzPts val="1800"/>
              <a:buChar char="○"/>
              <a:defRPr/>
            </a:lvl8pPr>
            <a:lvl9pPr indent="-342900" lvl="8" marL="4114800" rtl="0" algn="l">
              <a:lnSpc>
                <a:spcPct val="90000"/>
              </a:lnSpc>
              <a:spcBef>
                <a:spcPts val="1600"/>
              </a:spcBef>
              <a:spcAft>
                <a:spcPts val="1600"/>
              </a:spcAft>
              <a:buClr>
                <a:schemeClr val="dk1"/>
              </a:buClr>
              <a:buSzPts val="1800"/>
              <a:buChar char="■"/>
              <a:defRPr/>
            </a:lvl9pPr>
          </a:lstStyle>
          <a:p/>
        </p:txBody>
      </p:sp>
      <p:sp>
        <p:nvSpPr>
          <p:cNvPr id="58" name="Google Shape;58;g22ace7489fe_0_200"/>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9" name="Google Shape;59;g22ace7489fe_0_200"/>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0" name="Google Shape;60;g22ace7489fe_0_20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1" name="Shape 61"/>
        <p:cNvGrpSpPr/>
        <p:nvPr/>
      </p:nvGrpSpPr>
      <p:grpSpPr>
        <a:xfrm>
          <a:off x="0" y="0"/>
          <a:ext cx="0" cy="0"/>
          <a:chOff x="0" y="0"/>
          <a:chExt cx="0" cy="0"/>
        </a:xfrm>
      </p:grpSpPr>
      <p:sp>
        <p:nvSpPr>
          <p:cNvPr id="62" name="Google Shape;62;g22ace7489fe_0_207"/>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rgbClr val="EE230F"/>
              </a:buClr>
              <a:buSzPts val="3200"/>
              <a:buFont typeface="Arial"/>
              <a:buNone/>
              <a:defRPr sz="3200"/>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63" name="Google Shape;63;g22ace7489fe_0_207"/>
          <p:cNvSpPr txBox="1"/>
          <p:nvPr>
            <p:ph idx="1" type="body"/>
          </p:nvPr>
        </p:nvSpPr>
        <p:spPr>
          <a:xfrm>
            <a:off x="5183188" y="987425"/>
            <a:ext cx="6172200" cy="4873500"/>
          </a:xfrm>
          <a:prstGeom prst="rect">
            <a:avLst/>
          </a:prstGeom>
          <a:noFill/>
          <a:ln>
            <a:noFill/>
          </a:ln>
        </p:spPr>
        <p:txBody>
          <a:bodyPr anchorCtr="0" anchor="t" bIns="45700" lIns="91425" spcFirstLastPara="1" rIns="91425" wrap="square" tIns="45700">
            <a:normAutofit/>
          </a:bodyPr>
          <a:lstStyle>
            <a:lvl1pPr indent="-431800" lvl="0" marL="457200" rtl="0" algn="l">
              <a:lnSpc>
                <a:spcPct val="90000"/>
              </a:lnSpc>
              <a:spcBef>
                <a:spcPts val="1000"/>
              </a:spcBef>
              <a:spcAft>
                <a:spcPts val="0"/>
              </a:spcAft>
              <a:buClr>
                <a:schemeClr val="dk1"/>
              </a:buClr>
              <a:buSzPts val="3200"/>
              <a:buChar char="●"/>
              <a:defRPr sz="3200"/>
            </a:lvl1pPr>
            <a:lvl2pPr indent="-406400" lvl="1" marL="914400" rtl="0" algn="l">
              <a:lnSpc>
                <a:spcPct val="90000"/>
              </a:lnSpc>
              <a:spcBef>
                <a:spcPts val="1600"/>
              </a:spcBef>
              <a:spcAft>
                <a:spcPts val="0"/>
              </a:spcAft>
              <a:buClr>
                <a:schemeClr val="dk1"/>
              </a:buClr>
              <a:buSzPts val="2800"/>
              <a:buChar char="○"/>
              <a:defRPr sz="2800"/>
            </a:lvl2pPr>
            <a:lvl3pPr indent="-381000" lvl="2" marL="1371600" rtl="0" algn="l">
              <a:lnSpc>
                <a:spcPct val="90000"/>
              </a:lnSpc>
              <a:spcBef>
                <a:spcPts val="1600"/>
              </a:spcBef>
              <a:spcAft>
                <a:spcPts val="0"/>
              </a:spcAft>
              <a:buClr>
                <a:schemeClr val="dk1"/>
              </a:buClr>
              <a:buSzPts val="2400"/>
              <a:buChar char="■"/>
              <a:defRPr sz="2400"/>
            </a:lvl3pPr>
            <a:lvl4pPr indent="-355600" lvl="3" marL="1828800" rtl="0" algn="l">
              <a:lnSpc>
                <a:spcPct val="90000"/>
              </a:lnSpc>
              <a:spcBef>
                <a:spcPts val="1600"/>
              </a:spcBef>
              <a:spcAft>
                <a:spcPts val="0"/>
              </a:spcAft>
              <a:buClr>
                <a:schemeClr val="dk1"/>
              </a:buClr>
              <a:buSzPts val="2000"/>
              <a:buChar char="●"/>
              <a:defRPr sz="2000"/>
            </a:lvl4pPr>
            <a:lvl5pPr indent="-355600" lvl="4" marL="2286000" rtl="0" algn="l">
              <a:lnSpc>
                <a:spcPct val="90000"/>
              </a:lnSpc>
              <a:spcBef>
                <a:spcPts val="1600"/>
              </a:spcBef>
              <a:spcAft>
                <a:spcPts val="0"/>
              </a:spcAft>
              <a:buClr>
                <a:schemeClr val="dk1"/>
              </a:buClr>
              <a:buSzPts val="2000"/>
              <a:buChar char="○"/>
              <a:defRPr sz="2000"/>
            </a:lvl5pPr>
            <a:lvl6pPr indent="-355600" lvl="5" marL="2743200" rtl="0" algn="l">
              <a:lnSpc>
                <a:spcPct val="90000"/>
              </a:lnSpc>
              <a:spcBef>
                <a:spcPts val="1600"/>
              </a:spcBef>
              <a:spcAft>
                <a:spcPts val="0"/>
              </a:spcAft>
              <a:buClr>
                <a:schemeClr val="dk1"/>
              </a:buClr>
              <a:buSzPts val="2000"/>
              <a:buChar char="■"/>
              <a:defRPr sz="2000"/>
            </a:lvl6pPr>
            <a:lvl7pPr indent="-355600" lvl="6" marL="3200400" rtl="0" algn="l">
              <a:lnSpc>
                <a:spcPct val="90000"/>
              </a:lnSpc>
              <a:spcBef>
                <a:spcPts val="1600"/>
              </a:spcBef>
              <a:spcAft>
                <a:spcPts val="0"/>
              </a:spcAft>
              <a:buClr>
                <a:schemeClr val="dk1"/>
              </a:buClr>
              <a:buSzPts val="2000"/>
              <a:buChar char="●"/>
              <a:defRPr sz="2000"/>
            </a:lvl7pPr>
            <a:lvl8pPr indent="-355600" lvl="7" marL="3657600" rtl="0" algn="l">
              <a:lnSpc>
                <a:spcPct val="90000"/>
              </a:lnSpc>
              <a:spcBef>
                <a:spcPts val="1600"/>
              </a:spcBef>
              <a:spcAft>
                <a:spcPts val="0"/>
              </a:spcAft>
              <a:buClr>
                <a:schemeClr val="dk1"/>
              </a:buClr>
              <a:buSzPts val="2000"/>
              <a:buChar char="○"/>
              <a:defRPr sz="2000"/>
            </a:lvl8pPr>
            <a:lvl9pPr indent="-355600" lvl="8" marL="4114800" rtl="0" algn="l">
              <a:lnSpc>
                <a:spcPct val="90000"/>
              </a:lnSpc>
              <a:spcBef>
                <a:spcPts val="1600"/>
              </a:spcBef>
              <a:spcAft>
                <a:spcPts val="1600"/>
              </a:spcAft>
              <a:buClr>
                <a:schemeClr val="dk1"/>
              </a:buClr>
              <a:buSzPts val="2000"/>
              <a:buChar char="■"/>
              <a:defRPr sz="2000"/>
            </a:lvl9pPr>
          </a:lstStyle>
          <a:p/>
        </p:txBody>
      </p:sp>
      <p:sp>
        <p:nvSpPr>
          <p:cNvPr id="64" name="Google Shape;64;g22ace7489fe_0_207"/>
          <p:cNvSpPr txBox="1"/>
          <p:nvPr>
            <p:ph idx="2" type="body"/>
          </p:nvPr>
        </p:nvSpPr>
        <p:spPr>
          <a:xfrm>
            <a:off x="839788" y="2057400"/>
            <a:ext cx="3932100" cy="38115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rgbClr val="5A3080"/>
              </a:buClr>
              <a:buSzPts val="1600"/>
              <a:buNone/>
              <a:defRPr b="1" sz="1600">
                <a:solidFill>
                  <a:srgbClr val="5A3080"/>
                </a:solidFill>
              </a:defRPr>
            </a:lvl1pPr>
            <a:lvl2pPr indent="-228600" lvl="1" marL="914400" rtl="0" algn="l">
              <a:lnSpc>
                <a:spcPct val="90000"/>
              </a:lnSpc>
              <a:spcBef>
                <a:spcPts val="1600"/>
              </a:spcBef>
              <a:spcAft>
                <a:spcPts val="0"/>
              </a:spcAft>
              <a:buClr>
                <a:schemeClr val="dk1"/>
              </a:buClr>
              <a:buSzPts val="1400"/>
              <a:buNone/>
              <a:defRPr sz="1400"/>
            </a:lvl2pPr>
            <a:lvl3pPr indent="-228600" lvl="2" marL="1371600" rtl="0" algn="l">
              <a:lnSpc>
                <a:spcPct val="90000"/>
              </a:lnSpc>
              <a:spcBef>
                <a:spcPts val="1600"/>
              </a:spcBef>
              <a:spcAft>
                <a:spcPts val="0"/>
              </a:spcAft>
              <a:buClr>
                <a:schemeClr val="dk1"/>
              </a:buClr>
              <a:buSzPts val="1200"/>
              <a:buNone/>
              <a:defRPr sz="1200"/>
            </a:lvl3pPr>
            <a:lvl4pPr indent="-228600" lvl="3" marL="1828800" rtl="0" algn="l">
              <a:lnSpc>
                <a:spcPct val="90000"/>
              </a:lnSpc>
              <a:spcBef>
                <a:spcPts val="1600"/>
              </a:spcBef>
              <a:spcAft>
                <a:spcPts val="0"/>
              </a:spcAft>
              <a:buClr>
                <a:schemeClr val="dk1"/>
              </a:buClr>
              <a:buSzPts val="1000"/>
              <a:buNone/>
              <a:defRPr sz="1000"/>
            </a:lvl4pPr>
            <a:lvl5pPr indent="-228600" lvl="4" marL="2286000" rtl="0" algn="l">
              <a:lnSpc>
                <a:spcPct val="90000"/>
              </a:lnSpc>
              <a:spcBef>
                <a:spcPts val="1600"/>
              </a:spcBef>
              <a:spcAft>
                <a:spcPts val="0"/>
              </a:spcAft>
              <a:buClr>
                <a:schemeClr val="dk1"/>
              </a:buClr>
              <a:buSzPts val="1000"/>
              <a:buNone/>
              <a:defRPr sz="1000"/>
            </a:lvl5pPr>
            <a:lvl6pPr indent="-228600" lvl="5" marL="2743200" rtl="0" algn="l">
              <a:lnSpc>
                <a:spcPct val="90000"/>
              </a:lnSpc>
              <a:spcBef>
                <a:spcPts val="1600"/>
              </a:spcBef>
              <a:spcAft>
                <a:spcPts val="0"/>
              </a:spcAft>
              <a:buClr>
                <a:schemeClr val="dk1"/>
              </a:buClr>
              <a:buSzPts val="1000"/>
              <a:buNone/>
              <a:defRPr sz="1000"/>
            </a:lvl6pPr>
            <a:lvl7pPr indent="-228600" lvl="6" marL="3200400" rtl="0" algn="l">
              <a:lnSpc>
                <a:spcPct val="90000"/>
              </a:lnSpc>
              <a:spcBef>
                <a:spcPts val="1600"/>
              </a:spcBef>
              <a:spcAft>
                <a:spcPts val="0"/>
              </a:spcAft>
              <a:buClr>
                <a:schemeClr val="dk1"/>
              </a:buClr>
              <a:buSzPts val="1000"/>
              <a:buNone/>
              <a:defRPr sz="1000"/>
            </a:lvl7pPr>
            <a:lvl8pPr indent="-228600" lvl="7" marL="3657600" rtl="0" algn="l">
              <a:lnSpc>
                <a:spcPct val="90000"/>
              </a:lnSpc>
              <a:spcBef>
                <a:spcPts val="1600"/>
              </a:spcBef>
              <a:spcAft>
                <a:spcPts val="0"/>
              </a:spcAft>
              <a:buClr>
                <a:schemeClr val="dk1"/>
              </a:buClr>
              <a:buSzPts val="1000"/>
              <a:buNone/>
              <a:defRPr sz="1000"/>
            </a:lvl8pPr>
            <a:lvl9pPr indent="-228600" lvl="8" marL="4114800" rtl="0" algn="l">
              <a:lnSpc>
                <a:spcPct val="90000"/>
              </a:lnSpc>
              <a:spcBef>
                <a:spcPts val="1600"/>
              </a:spcBef>
              <a:spcAft>
                <a:spcPts val="1600"/>
              </a:spcAft>
              <a:buClr>
                <a:schemeClr val="dk1"/>
              </a:buClr>
              <a:buSzPts val="1000"/>
              <a:buNone/>
              <a:defRPr sz="1000"/>
            </a:lvl9pPr>
          </a:lstStyle>
          <a:p/>
        </p:txBody>
      </p:sp>
      <p:sp>
        <p:nvSpPr>
          <p:cNvPr id="65" name="Google Shape;65;g22ace7489fe_0_20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6" name="Google Shape;66;g22ace7489fe_0_20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7" name="Google Shape;67;g22ace7489fe_0_20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8" name="Shape 68"/>
        <p:cNvGrpSpPr/>
        <p:nvPr/>
      </p:nvGrpSpPr>
      <p:grpSpPr>
        <a:xfrm>
          <a:off x="0" y="0"/>
          <a:ext cx="0" cy="0"/>
          <a:chOff x="0" y="0"/>
          <a:chExt cx="0" cy="0"/>
        </a:xfrm>
      </p:grpSpPr>
      <p:sp>
        <p:nvSpPr>
          <p:cNvPr id="69" name="Google Shape;69;g22ace7489fe_0_21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EE230F"/>
              </a:buClr>
              <a:buSzPts val="18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70" name="Google Shape;70;g22ace7489fe_0_214"/>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1600"/>
              </a:spcBef>
              <a:spcAft>
                <a:spcPts val="0"/>
              </a:spcAft>
              <a:buClr>
                <a:schemeClr val="dk1"/>
              </a:buClr>
              <a:buSzPts val="1800"/>
              <a:buChar char="○"/>
              <a:defRPr/>
            </a:lvl2pPr>
            <a:lvl3pPr indent="-342900" lvl="2" marL="1371600" rtl="0" algn="l">
              <a:lnSpc>
                <a:spcPct val="90000"/>
              </a:lnSpc>
              <a:spcBef>
                <a:spcPts val="1600"/>
              </a:spcBef>
              <a:spcAft>
                <a:spcPts val="0"/>
              </a:spcAft>
              <a:buClr>
                <a:schemeClr val="dk1"/>
              </a:buClr>
              <a:buSzPts val="1800"/>
              <a:buChar char="■"/>
              <a:defRPr/>
            </a:lvl3pPr>
            <a:lvl4pPr indent="-342900" lvl="3" marL="1828800" rtl="0" algn="l">
              <a:lnSpc>
                <a:spcPct val="90000"/>
              </a:lnSpc>
              <a:spcBef>
                <a:spcPts val="1600"/>
              </a:spcBef>
              <a:spcAft>
                <a:spcPts val="0"/>
              </a:spcAft>
              <a:buClr>
                <a:schemeClr val="dk1"/>
              </a:buClr>
              <a:buSzPts val="1800"/>
              <a:buChar char="●"/>
              <a:defRPr/>
            </a:lvl4pPr>
            <a:lvl5pPr indent="-342900" lvl="4" marL="2286000" rtl="0" algn="l">
              <a:lnSpc>
                <a:spcPct val="90000"/>
              </a:lnSpc>
              <a:spcBef>
                <a:spcPts val="1600"/>
              </a:spcBef>
              <a:spcAft>
                <a:spcPts val="0"/>
              </a:spcAft>
              <a:buClr>
                <a:schemeClr val="dk1"/>
              </a:buClr>
              <a:buSzPts val="1800"/>
              <a:buChar char="○"/>
              <a:defRPr/>
            </a:lvl5pPr>
            <a:lvl6pPr indent="-342900" lvl="5" marL="2743200" rtl="0" algn="l">
              <a:lnSpc>
                <a:spcPct val="90000"/>
              </a:lnSpc>
              <a:spcBef>
                <a:spcPts val="1600"/>
              </a:spcBef>
              <a:spcAft>
                <a:spcPts val="0"/>
              </a:spcAft>
              <a:buClr>
                <a:schemeClr val="dk1"/>
              </a:buClr>
              <a:buSzPts val="1800"/>
              <a:buChar char="■"/>
              <a:defRPr/>
            </a:lvl6pPr>
            <a:lvl7pPr indent="-342900" lvl="6" marL="3200400" rtl="0" algn="l">
              <a:lnSpc>
                <a:spcPct val="90000"/>
              </a:lnSpc>
              <a:spcBef>
                <a:spcPts val="1600"/>
              </a:spcBef>
              <a:spcAft>
                <a:spcPts val="0"/>
              </a:spcAft>
              <a:buClr>
                <a:schemeClr val="dk1"/>
              </a:buClr>
              <a:buSzPts val="1800"/>
              <a:buChar char="●"/>
              <a:defRPr/>
            </a:lvl7pPr>
            <a:lvl8pPr indent="-342900" lvl="7" marL="3657600" rtl="0" algn="l">
              <a:lnSpc>
                <a:spcPct val="90000"/>
              </a:lnSpc>
              <a:spcBef>
                <a:spcPts val="1600"/>
              </a:spcBef>
              <a:spcAft>
                <a:spcPts val="0"/>
              </a:spcAft>
              <a:buClr>
                <a:schemeClr val="dk1"/>
              </a:buClr>
              <a:buSzPts val="1800"/>
              <a:buChar char="○"/>
              <a:defRPr/>
            </a:lvl8pPr>
            <a:lvl9pPr indent="-342900" lvl="8" marL="4114800" rtl="0" algn="l">
              <a:lnSpc>
                <a:spcPct val="90000"/>
              </a:lnSpc>
              <a:spcBef>
                <a:spcPts val="1600"/>
              </a:spcBef>
              <a:spcAft>
                <a:spcPts val="1600"/>
              </a:spcAft>
              <a:buClr>
                <a:schemeClr val="dk1"/>
              </a:buClr>
              <a:buSzPts val="1800"/>
              <a:buChar char="■"/>
              <a:defRPr/>
            </a:lvl9pPr>
          </a:lstStyle>
          <a:p/>
        </p:txBody>
      </p:sp>
      <p:sp>
        <p:nvSpPr>
          <p:cNvPr id="71" name="Google Shape;71;g22ace7489fe_0_21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2" name="Google Shape;72;g22ace7489fe_0_21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3" name="Google Shape;73;g22ace7489fe_0_21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g22ace7489fe_0_163"/>
          <p:cNvSpPr txBox="1"/>
          <p:nvPr>
            <p:ph type="title"/>
          </p:nvPr>
        </p:nvSpPr>
        <p:spPr>
          <a:xfrm>
            <a:off x="415600" y="2867800"/>
            <a:ext cx="11360700" cy="1122300"/>
          </a:xfrm>
          <a:prstGeom prst="rect">
            <a:avLst/>
          </a:prstGeom>
        </p:spPr>
        <p:txBody>
          <a:bodyPr anchorCtr="0" anchor="ctr" bIns="121900" lIns="121900" spcFirstLastPara="1" rIns="121900" wrap="square" tIns="12190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9" name="Google Shape;19;g22ace7489fe_0_163"/>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g22ace7489fe_0_166"/>
          <p:cNvSpPr txBox="1"/>
          <p:nvPr>
            <p:ph type="title"/>
          </p:nvPr>
        </p:nvSpPr>
        <p:spPr>
          <a:xfrm>
            <a:off x="415600" y="593367"/>
            <a:ext cx="11360700" cy="763500"/>
          </a:xfrm>
          <a:prstGeom prst="rect">
            <a:avLst/>
          </a:prstGeom>
        </p:spPr>
        <p:txBody>
          <a:bodyPr anchorCtr="0" anchor="t" bIns="121900" lIns="121900" spcFirstLastPara="1" rIns="121900" wrap="square" tIns="12190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22" name="Google Shape;22;g22ace7489fe_0_166"/>
          <p:cNvSpPr txBox="1"/>
          <p:nvPr>
            <p:ph idx="1" type="body"/>
          </p:nvPr>
        </p:nvSpPr>
        <p:spPr>
          <a:xfrm>
            <a:off x="415600" y="1536633"/>
            <a:ext cx="11360700" cy="4555200"/>
          </a:xfrm>
          <a:prstGeom prst="rect">
            <a:avLst/>
          </a:prstGeom>
        </p:spPr>
        <p:txBody>
          <a:bodyPr anchorCtr="0" anchor="t" bIns="121900" lIns="121900" spcFirstLastPara="1" rIns="121900" wrap="square" tIns="121900">
            <a:normAutofit/>
          </a:bodyPr>
          <a:lstStyle>
            <a:lvl1pPr indent="-381000" lvl="0" marL="457200">
              <a:spcBef>
                <a:spcPts val="0"/>
              </a:spcBef>
              <a:spcAft>
                <a:spcPts val="0"/>
              </a:spcAft>
              <a:buSzPts val="2400"/>
              <a:buChar char="●"/>
              <a:defRPr/>
            </a:lvl1pPr>
            <a:lvl2pPr indent="-349250" lvl="1" marL="914400">
              <a:spcBef>
                <a:spcPts val="0"/>
              </a:spcBef>
              <a:spcAft>
                <a:spcPts val="0"/>
              </a:spcAft>
              <a:buSzPts val="1900"/>
              <a:buChar char="○"/>
              <a:defRPr/>
            </a:lvl2pPr>
            <a:lvl3pPr indent="-349250" lvl="2" marL="1371600">
              <a:spcBef>
                <a:spcPts val="0"/>
              </a:spcBef>
              <a:spcAft>
                <a:spcPts val="0"/>
              </a:spcAft>
              <a:buSzPts val="1900"/>
              <a:buChar char="■"/>
              <a:defRPr/>
            </a:lvl3pPr>
            <a:lvl4pPr indent="-349250" lvl="3" marL="1828800">
              <a:spcBef>
                <a:spcPts val="0"/>
              </a:spcBef>
              <a:spcAft>
                <a:spcPts val="0"/>
              </a:spcAft>
              <a:buSzPts val="1900"/>
              <a:buChar char="●"/>
              <a:defRPr/>
            </a:lvl4pPr>
            <a:lvl5pPr indent="-349250" lvl="4" marL="2286000">
              <a:spcBef>
                <a:spcPts val="0"/>
              </a:spcBef>
              <a:spcAft>
                <a:spcPts val="0"/>
              </a:spcAft>
              <a:buSzPts val="1900"/>
              <a:buChar char="○"/>
              <a:defRPr/>
            </a:lvl5pPr>
            <a:lvl6pPr indent="-349250" lvl="5" marL="2743200">
              <a:spcBef>
                <a:spcPts val="0"/>
              </a:spcBef>
              <a:spcAft>
                <a:spcPts val="0"/>
              </a:spcAft>
              <a:buSzPts val="1900"/>
              <a:buChar char="■"/>
              <a:defRPr/>
            </a:lvl6pPr>
            <a:lvl7pPr indent="-349250" lvl="6" marL="3200400">
              <a:spcBef>
                <a:spcPts val="0"/>
              </a:spcBef>
              <a:spcAft>
                <a:spcPts val="0"/>
              </a:spcAft>
              <a:buSzPts val="1900"/>
              <a:buChar char="●"/>
              <a:defRPr/>
            </a:lvl7pPr>
            <a:lvl8pPr indent="-349250" lvl="7" marL="3657600">
              <a:spcBef>
                <a:spcPts val="0"/>
              </a:spcBef>
              <a:spcAft>
                <a:spcPts val="0"/>
              </a:spcAft>
              <a:buSzPts val="1900"/>
              <a:buChar char="○"/>
              <a:defRPr/>
            </a:lvl8pPr>
            <a:lvl9pPr indent="-349250" lvl="8" marL="4114800">
              <a:spcBef>
                <a:spcPts val="0"/>
              </a:spcBef>
              <a:spcAft>
                <a:spcPts val="0"/>
              </a:spcAft>
              <a:buSzPts val="1900"/>
              <a:buChar char="■"/>
              <a:defRPr/>
            </a:lvl9pPr>
          </a:lstStyle>
          <a:p/>
        </p:txBody>
      </p:sp>
      <p:sp>
        <p:nvSpPr>
          <p:cNvPr id="23" name="Google Shape;23;g22ace7489fe_0_166"/>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g22ace7489fe_0_170"/>
          <p:cNvSpPr txBox="1"/>
          <p:nvPr>
            <p:ph type="title"/>
          </p:nvPr>
        </p:nvSpPr>
        <p:spPr>
          <a:xfrm>
            <a:off x="415600" y="593367"/>
            <a:ext cx="11360700" cy="763500"/>
          </a:xfrm>
          <a:prstGeom prst="rect">
            <a:avLst/>
          </a:prstGeom>
        </p:spPr>
        <p:txBody>
          <a:bodyPr anchorCtr="0" anchor="t" bIns="121900" lIns="121900" spcFirstLastPara="1" rIns="121900" wrap="square" tIns="12190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26" name="Google Shape;26;g22ace7489fe_0_170"/>
          <p:cNvSpPr txBox="1"/>
          <p:nvPr>
            <p:ph idx="1" type="body"/>
          </p:nvPr>
        </p:nvSpPr>
        <p:spPr>
          <a:xfrm>
            <a:off x="415600" y="1536633"/>
            <a:ext cx="5333100" cy="4555200"/>
          </a:xfrm>
          <a:prstGeom prst="rect">
            <a:avLst/>
          </a:prstGeom>
        </p:spPr>
        <p:txBody>
          <a:bodyPr anchorCtr="0" anchor="t" bIns="121900" lIns="121900" spcFirstLastPara="1" rIns="121900" wrap="square" tIns="121900">
            <a:normAutofit/>
          </a:bodyPr>
          <a:lstStyle>
            <a:lvl1pPr indent="-349250" lvl="0" marL="457200">
              <a:spcBef>
                <a:spcPts val="0"/>
              </a:spcBef>
              <a:spcAft>
                <a:spcPts val="0"/>
              </a:spcAft>
              <a:buSzPts val="1900"/>
              <a:buChar char="●"/>
              <a:defRPr sz="19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27" name="Google Shape;27;g22ace7489fe_0_170"/>
          <p:cNvSpPr txBox="1"/>
          <p:nvPr>
            <p:ph idx="2" type="body"/>
          </p:nvPr>
        </p:nvSpPr>
        <p:spPr>
          <a:xfrm>
            <a:off x="6443200" y="1536633"/>
            <a:ext cx="5333100" cy="4555200"/>
          </a:xfrm>
          <a:prstGeom prst="rect">
            <a:avLst/>
          </a:prstGeom>
        </p:spPr>
        <p:txBody>
          <a:bodyPr anchorCtr="0" anchor="t" bIns="121900" lIns="121900" spcFirstLastPara="1" rIns="121900" wrap="square" tIns="121900">
            <a:normAutofit/>
          </a:bodyPr>
          <a:lstStyle>
            <a:lvl1pPr indent="-349250" lvl="0" marL="457200">
              <a:spcBef>
                <a:spcPts val="0"/>
              </a:spcBef>
              <a:spcAft>
                <a:spcPts val="0"/>
              </a:spcAft>
              <a:buSzPts val="1900"/>
              <a:buChar char="●"/>
              <a:defRPr sz="19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28" name="Google Shape;28;g22ace7489fe_0_170"/>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g22ace7489fe_0_175"/>
          <p:cNvSpPr txBox="1"/>
          <p:nvPr>
            <p:ph type="title"/>
          </p:nvPr>
        </p:nvSpPr>
        <p:spPr>
          <a:xfrm>
            <a:off x="415600" y="593367"/>
            <a:ext cx="11360700" cy="763500"/>
          </a:xfrm>
          <a:prstGeom prst="rect">
            <a:avLst/>
          </a:prstGeom>
        </p:spPr>
        <p:txBody>
          <a:bodyPr anchorCtr="0" anchor="t" bIns="121900" lIns="121900" spcFirstLastPara="1" rIns="121900" wrap="square" tIns="12190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31" name="Google Shape;31;g22ace7489fe_0_175"/>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g22ace7489fe_0_178"/>
          <p:cNvSpPr txBox="1"/>
          <p:nvPr>
            <p:ph type="title"/>
          </p:nvPr>
        </p:nvSpPr>
        <p:spPr>
          <a:xfrm>
            <a:off x="415600" y="740800"/>
            <a:ext cx="3744000" cy="1007700"/>
          </a:xfrm>
          <a:prstGeom prst="rect">
            <a:avLst/>
          </a:prstGeom>
        </p:spPr>
        <p:txBody>
          <a:bodyPr anchorCtr="0" anchor="b" bIns="121900" lIns="121900" spcFirstLastPara="1" rIns="121900" wrap="square" tIns="121900">
            <a:norm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p:txBody>
      </p:sp>
      <p:sp>
        <p:nvSpPr>
          <p:cNvPr id="34" name="Google Shape;34;g22ace7489fe_0_178"/>
          <p:cNvSpPr txBox="1"/>
          <p:nvPr>
            <p:ph idx="1" type="body"/>
          </p:nvPr>
        </p:nvSpPr>
        <p:spPr>
          <a:xfrm>
            <a:off x="415600" y="1852800"/>
            <a:ext cx="3744000" cy="4239300"/>
          </a:xfrm>
          <a:prstGeom prst="rect">
            <a:avLst/>
          </a:prstGeom>
        </p:spPr>
        <p:txBody>
          <a:bodyPr anchorCtr="0" anchor="t" bIns="121900" lIns="121900" spcFirstLastPara="1" rIns="121900" wrap="square" tIns="121900">
            <a:normAutofit/>
          </a:bodyPr>
          <a:lstStyle>
            <a:lvl1pPr indent="-330200" lvl="0" marL="457200">
              <a:spcBef>
                <a:spcPts val="0"/>
              </a:spcBef>
              <a:spcAft>
                <a:spcPts val="0"/>
              </a:spcAft>
              <a:buSzPts val="1600"/>
              <a:buChar char="●"/>
              <a:defRPr sz="16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35" name="Google Shape;35;g22ace7489fe_0_178"/>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6" name="Shape 36"/>
        <p:cNvGrpSpPr/>
        <p:nvPr/>
      </p:nvGrpSpPr>
      <p:grpSpPr>
        <a:xfrm>
          <a:off x="0" y="0"/>
          <a:ext cx="0" cy="0"/>
          <a:chOff x="0" y="0"/>
          <a:chExt cx="0" cy="0"/>
        </a:xfrm>
      </p:grpSpPr>
      <p:sp>
        <p:nvSpPr>
          <p:cNvPr id="37" name="Google Shape;37;g22ace7489fe_0_182"/>
          <p:cNvSpPr txBox="1"/>
          <p:nvPr>
            <p:ph type="title"/>
          </p:nvPr>
        </p:nvSpPr>
        <p:spPr>
          <a:xfrm>
            <a:off x="653667" y="600200"/>
            <a:ext cx="8490300" cy="5454300"/>
          </a:xfrm>
          <a:prstGeom prst="rect">
            <a:avLst/>
          </a:prstGeom>
        </p:spPr>
        <p:txBody>
          <a:bodyPr anchorCtr="0" anchor="ctr" bIns="121900" lIns="121900" spcFirstLastPara="1" rIns="121900" wrap="square" tIns="121900">
            <a:normAutofit/>
          </a:bodyPr>
          <a:lstStyle>
            <a:lvl1pPr lvl="0">
              <a:spcBef>
                <a:spcPts val="0"/>
              </a:spcBef>
              <a:spcAft>
                <a:spcPts val="0"/>
              </a:spcAft>
              <a:buSzPts val="6400"/>
              <a:buNone/>
              <a:defRPr sz="6400"/>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p:txBody>
      </p:sp>
      <p:sp>
        <p:nvSpPr>
          <p:cNvPr id="38" name="Google Shape;38;g22ace7489fe_0_182"/>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g22ace7489fe_0_185"/>
          <p:cNvSpPr/>
          <p:nvPr/>
        </p:nvSpPr>
        <p:spPr>
          <a:xfrm>
            <a:off x="6096000" y="-167"/>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 name="Google Shape;41;g22ace7489fe_0_185"/>
          <p:cNvSpPr txBox="1"/>
          <p:nvPr>
            <p:ph type="title"/>
          </p:nvPr>
        </p:nvSpPr>
        <p:spPr>
          <a:xfrm>
            <a:off x="354000" y="1644233"/>
            <a:ext cx="5393700" cy="1976400"/>
          </a:xfrm>
          <a:prstGeom prst="rect">
            <a:avLst/>
          </a:prstGeom>
        </p:spPr>
        <p:txBody>
          <a:bodyPr anchorCtr="0" anchor="b" bIns="121900" lIns="121900" spcFirstLastPara="1" rIns="121900" wrap="square" tIns="121900">
            <a:normAutofit/>
          </a:bodyPr>
          <a:lstStyle>
            <a:lvl1pPr lvl="0" algn="ctr">
              <a:spcBef>
                <a:spcPts val="0"/>
              </a:spcBef>
              <a:spcAft>
                <a:spcPts val="0"/>
              </a:spcAft>
              <a:buSzPts val="5600"/>
              <a:buNone/>
              <a:defRPr sz="5600"/>
            </a:lvl1pPr>
            <a:lvl2pPr lvl="1" algn="ctr">
              <a:spcBef>
                <a:spcPts val="0"/>
              </a:spcBef>
              <a:spcAft>
                <a:spcPts val="0"/>
              </a:spcAft>
              <a:buSzPts val="5600"/>
              <a:buNone/>
              <a:defRPr sz="5600"/>
            </a:lvl2pPr>
            <a:lvl3pPr lvl="2" algn="ctr">
              <a:spcBef>
                <a:spcPts val="0"/>
              </a:spcBef>
              <a:spcAft>
                <a:spcPts val="0"/>
              </a:spcAft>
              <a:buSzPts val="5600"/>
              <a:buNone/>
              <a:defRPr sz="5600"/>
            </a:lvl3pPr>
            <a:lvl4pPr lvl="3" algn="ctr">
              <a:spcBef>
                <a:spcPts val="0"/>
              </a:spcBef>
              <a:spcAft>
                <a:spcPts val="0"/>
              </a:spcAft>
              <a:buSzPts val="5600"/>
              <a:buNone/>
              <a:defRPr sz="5600"/>
            </a:lvl4pPr>
            <a:lvl5pPr lvl="4" algn="ctr">
              <a:spcBef>
                <a:spcPts val="0"/>
              </a:spcBef>
              <a:spcAft>
                <a:spcPts val="0"/>
              </a:spcAft>
              <a:buSzPts val="5600"/>
              <a:buNone/>
              <a:defRPr sz="5600"/>
            </a:lvl5pPr>
            <a:lvl6pPr lvl="5" algn="ctr">
              <a:spcBef>
                <a:spcPts val="0"/>
              </a:spcBef>
              <a:spcAft>
                <a:spcPts val="0"/>
              </a:spcAft>
              <a:buSzPts val="5600"/>
              <a:buNone/>
              <a:defRPr sz="5600"/>
            </a:lvl6pPr>
            <a:lvl7pPr lvl="6" algn="ctr">
              <a:spcBef>
                <a:spcPts val="0"/>
              </a:spcBef>
              <a:spcAft>
                <a:spcPts val="0"/>
              </a:spcAft>
              <a:buSzPts val="5600"/>
              <a:buNone/>
              <a:defRPr sz="5600"/>
            </a:lvl7pPr>
            <a:lvl8pPr lvl="7" algn="ctr">
              <a:spcBef>
                <a:spcPts val="0"/>
              </a:spcBef>
              <a:spcAft>
                <a:spcPts val="0"/>
              </a:spcAft>
              <a:buSzPts val="5600"/>
              <a:buNone/>
              <a:defRPr sz="5600"/>
            </a:lvl8pPr>
            <a:lvl9pPr lvl="8" algn="ctr">
              <a:spcBef>
                <a:spcPts val="0"/>
              </a:spcBef>
              <a:spcAft>
                <a:spcPts val="0"/>
              </a:spcAft>
              <a:buSzPts val="5600"/>
              <a:buNone/>
              <a:defRPr sz="5600"/>
            </a:lvl9pPr>
          </a:lstStyle>
          <a:p/>
        </p:txBody>
      </p:sp>
      <p:sp>
        <p:nvSpPr>
          <p:cNvPr id="42" name="Google Shape;42;g22ace7489fe_0_185"/>
          <p:cNvSpPr txBox="1"/>
          <p:nvPr>
            <p:ph idx="1" type="subTitle"/>
          </p:nvPr>
        </p:nvSpPr>
        <p:spPr>
          <a:xfrm>
            <a:off x="354000" y="3737433"/>
            <a:ext cx="5393700" cy="1646700"/>
          </a:xfrm>
          <a:prstGeom prst="rect">
            <a:avLst/>
          </a:prstGeom>
        </p:spPr>
        <p:txBody>
          <a:bodyPr anchorCtr="0" anchor="t" bIns="121900" lIns="121900" spcFirstLastPara="1" rIns="121900" wrap="square" tIns="12190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43" name="Google Shape;43;g22ace7489fe_0_185"/>
          <p:cNvSpPr txBox="1"/>
          <p:nvPr>
            <p:ph idx="2" type="body"/>
          </p:nvPr>
        </p:nvSpPr>
        <p:spPr>
          <a:xfrm>
            <a:off x="6586000" y="965433"/>
            <a:ext cx="5115900" cy="4926900"/>
          </a:xfrm>
          <a:prstGeom prst="rect">
            <a:avLst/>
          </a:prstGeom>
        </p:spPr>
        <p:txBody>
          <a:bodyPr anchorCtr="0" anchor="ctr" bIns="121900" lIns="121900" spcFirstLastPara="1" rIns="121900" wrap="square" tIns="121900">
            <a:normAutofit/>
          </a:bodyPr>
          <a:lstStyle>
            <a:lvl1pPr indent="-381000" lvl="0" marL="457200">
              <a:spcBef>
                <a:spcPts val="0"/>
              </a:spcBef>
              <a:spcAft>
                <a:spcPts val="0"/>
              </a:spcAft>
              <a:buSzPts val="2400"/>
              <a:buChar char="●"/>
              <a:defRPr/>
            </a:lvl1pPr>
            <a:lvl2pPr indent="-349250" lvl="1" marL="914400">
              <a:spcBef>
                <a:spcPts val="0"/>
              </a:spcBef>
              <a:spcAft>
                <a:spcPts val="0"/>
              </a:spcAft>
              <a:buSzPts val="1900"/>
              <a:buChar char="○"/>
              <a:defRPr/>
            </a:lvl2pPr>
            <a:lvl3pPr indent="-349250" lvl="2" marL="1371600">
              <a:spcBef>
                <a:spcPts val="0"/>
              </a:spcBef>
              <a:spcAft>
                <a:spcPts val="0"/>
              </a:spcAft>
              <a:buSzPts val="1900"/>
              <a:buChar char="■"/>
              <a:defRPr/>
            </a:lvl3pPr>
            <a:lvl4pPr indent="-349250" lvl="3" marL="1828800">
              <a:spcBef>
                <a:spcPts val="0"/>
              </a:spcBef>
              <a:spcAft>
                <a:spcPts val="0"/>
              </a:spcAft>
              <a:buSzPts val="1900"/>
              <a:buChar char="●"/>
              <a:defRPr/>
            </a:lvl4pPr>
            <a:lvl5pPr indent="-349250" lvl="4" marL="2286000">
              <a:spcBef>
                <a:spcPts val="0"/>
              </a:spcBef>
              <a:spcAft>
                <a:spcPts val="0"/>
              </a:spcAft>
              <a:buSzPts val="1900"/>
              <a:buChar char="○"/>
              <a:defRPr/>
            </a:lvl5pPr>
            <a:lvl6pPr indent="-349250" lvl="5" marL="2743200">
              <a:spcBef>
                <a:spcPts val="0"/>
              </a:spcBef>
              <a:spcAft>
                <a:spcPts val="0"/>
              </a:spcAft>
              <a:buSzPts val="1900"/>
              <a:buChar char="■"/>
              <a:defRPr/>
            </a:lvl6pPr>
            <a:lvl7pPr indent="-349250" lvl="6" marL="3200400">
              <a:spcBef>
                <a:spcPts val="0"/>
              </a:spcBef>
              <a:spcAft>
                <a:spcPts val="0"/>
              </a:spcAft>
              <a:buSzPts val="1900"/>
              <a:buChar char="●"/>
              <a:defRPr/>
            </a:lvl7pPr>
            <a:lvl8pPr indent="-349250" lvl="7" marL="3657600">
              <a:spcBef>
                <a:spcPts val="0"/>
              </a:spcBef>
              <a:spcAft>
                <a:spcPts val="0"/>
              </a:spcAft>
              <a:buSzPts val="1900"/>
              <a:buChar char="○"/>
              <a:defRPr/>
            </a:lvl8pPr>
            <a:lvl9pPr indent="-349250" lvl="8" marL="4114800">
              <a:spcBef>
                <a:spcPts val="0"/>
              </a:spcBef>
              <a:spcAft>
                <a:spcPts val="0"/>
              </a:spcAft>
              <a:buSzPts val="1900"/>
              <a:buChar char="■"/>
              <a:defRPr/>
            </a:lvl9pPr>
          </a:lstStyle>
          <a:p/>
        </p:txBody>
      </p:sp>
      <p:sp>
        <p:nvSpPr>
          <p:cNvPr id="44" name="Google Shape;44;g22ace7489fe_0_185"/>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g22ace7489fe_0_191"/>
          <p:cNvSpPr txBox="1"/>
          <p:nvPr>
            <p:ph idx="1" type="body"/>
          </p:nvPr>
        </p:nvSpPr>
        <p:spPr>
          <a:xfrm>
            <a:off x="415600" y="5640767"/>
            <a:ext cx="7998300" cy="806700"/>
          </a:xfrm>
          <a:prstGeom prst="rect">
            <a:avLst/>
          </a:prstGeom>
        </p:spPr>
        <p:txBody>
          <a:bodyPr anchorCtr="0" anchor="ctr" bIns="121900" lIns="121900" spcFirstLastPara="1" rIns="121900" wrap="square" tIns="121900">
            <a:normAutofit/>
          </a:bodyPr>
          <a:lstStyle>
            <a:lvl1pPr indent="-228600" lvl="0" marL="457200">
              <a:lnSpc>
                <a:spcPct val="100000"/>
              </a:lnSpc>
              <a:spcBef>
                <a:spcPts val="0"/>
              </a:spcBef>
              <a:spcAft>
                <a:spcPts val="0"/>
              </a:spcAft>
              <a:buSzPts val="2400"/>
              <a:buNone/>
              <a:defRPr/>
            </a:lvl1pPr>
          </a:lstStyle>
          <a:p/>
        </p:txBody>
      </p:sp>
      <p:sp>
        <p:nvSpPr>
          <p:cNvPr id="47" name="Google Shape;47;g22ace7489fe_0_191"/>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9" name="Shape 9"/>
        <p:cNvGrpSpPr/>
        <p:nvPr/>
      </p:nvGrpSpPr>
      <p:grpSpPr>
        <a:xfrm>
          <a:off x="0" y="0"/>
          <a:ext cx="0" cy="0"/>
          <a:chOff x="0" y="0"/>
          <a:chExt cx="0" cy="0"/>
        </a:xfrm>
      </p:grpSpPr>
      <p:sp>
        <p:nvSpPr>
          <p:cNvPr id="10" name="Google Shape;10;g22ace7489fe_0_155"/>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a:spcBef>
                <a:spcPts val="0"/>
              </a:spcBef>
              <a:spcAft>
                <a:spcPts val="0"/>
              </a:spcAft>
              <a:buClr>
                <a:schemeClr val="dk1"/>
              </a:buClr>
              <a:buSzPts val="3700"/>
              <a:buNone/>
              <a:defRPr sz="3700">
                <a:solidFill>
                  <a:schemeClr val="dk1"/>
                </a:solidFill>
              </a:defRPr>
            </a:lvl1pPr>
            <a:lvl2pPr lvl="1">
              <a:spcBef>
                <a:spcPts val="0"/>
              </a:spcBef>
              <a:spcAft>
                <a:spcPts val="0"/>
              </a:spcAft>
              <a:buClr>
                <a:schemeClr val="dk1"/>
              </a:buClr>
              <a:buSzPts val="3700"/>
              <a:buNone/>
              <a:defRPr sz="3700">
                <a:solidFill>
                  <a:schemeClr val="dk1"/>
                </a:solidFill>
              </a:defRPr>
            </a:lvl2pPr>
            <a:lvl3pPr lvl="2">
              <a:spcBef>
                <a:spcPts val="0"/>
              </a:spcBef>
              <a:spcAft>
                <a:spcPts val="0"/>
              </a:spcAft>
              <a:buClr>
                <a:schemeClr val="dk1"/>
              </a:buClr>
              <a:buSzPts val="3700"/>
              <a:buNone/>
              <a:defRPr sz="3700">
                <a:solidFill>
                  <a:schemeClr val="dk1"/>
                </a:solidFill>
              </a:defRPr>
            </a:lvl3pPr>
            <a:lvl4pPr lvl="3">
              <a:spcBef>
                <a:spcPts val="0"/>
              </a:spcBef>
              <a:spcAft>
                <a:spcPts val="0"/>
              </a:spcAft>
              <a:buClr>
                <a:schemeClr val="dk1"/>
              </a:buClr>
              <a:buSzPts val="3700"/>
              <a:buNone/>
              <a:defRPr sz="3700">
                <a:solidFill>
                  <a:schemeClr val="dk1"/>
                </a:solidFill>
              </a:defRPr>
            </a:lvl4pPr>
            <a:lvl5pPr lvl="4">
              <a:spcBef>
                <a:spcPts val="0"/>
              </a:spcBef>
              <a:spcAft>
                <a:spcPts val="0"/>
              </a:spcAft>
              <a:buClr>
                <a:schemeClr val="dk1"/>
              </a:buClr>
              <a:buSzPts val="3700"/>
              <a:buNone/>
              <a:defRPr sz="3700">
                <a:solidFill>
                  <a:schemeClr val="dk1"/>
                </a:solidFill>
              </a:defRPr>
            </a:lvl5pPr>
            <a:lvl6pPr lvl="5">
              <a:spcBef>
                <a:spcPts val="0"/>
              </a:spcBef>
              <a:spcAft>
                <a:spcPts val="0"/>
              </a:spcAft>
              <a:buClr>
                <a:schemeClr val="dk1"/>
              </a:buClr>
              <a:buSzPts val="3700"/>
              <a:buNone/>
              <a:defRPr sz="3700">
                <a:solidFill>
                  <a:schemeClr val="dk1"/>
                </a:solidFill>
              </a:defRPr>
            </a:lvl6pPr>
            <a:lvl7pPr lvl="6">
              <a:spcBef>
                <a:spcPts val="0"/>
              </a:spcBef>
              <a:spcAft>
                <a:spcPts val="0"/>
              </a:spcAft>
              <a:buClr>
                <a:schemeClr val="dk1"/>
              </a:buClr>
              <a:buSzPts val="3700"/>
              <a:buNone/>
              <a:defRPr sz="3700">
                <a:solidFill>
                  <a:schemeClr val="dk1"/>
                </a:solidFill>
              </a:defRPr>
            </a:lvl7pPr>
            <a:lvl8pPr lvl="7">
              <a:spcBef>
                <a:spcPts val="0"/>
              </a:spcBef>
              <a:spcAft>
                <a:spcPts val="0"/>
              </a:spcAft>
              <a:buClr>
                <a:schemeClr val="dk1"/>
              </a:buClr>
              <a:buSzPts val="3700"/>
              <a:buNone/>
              <a:defRPr sz="3700">
                <a:solidFill>
                  <a:schemeClr val="dk1"/>
                </a:solidFill>
              </a:defRPr>
            </a:lvl8pPr>
            <a:lvl9pPr lvl="8">
              <a:spcBef>
                <a:spcPts val="0"/>
              </a:spcBef>
              <a:spcAft>
                <a:spcPts val="0"/>
              </a:spcAft>
              <a:buClr>
                <a:schemeClr val="dk1"/>
              </a:buClr>
              <a:buSzPts val="3700"/>
              <a:buNone/>
              <a:defRPr sz="3700">
                <a:solidFill>
                  <a:schemeClr val="dk1"/>
                </a:solidFill>
              </a:defRPr>
            </a:lvl9pPr>
          </a:lstStyle>
          <a:p/>
        </p:txBody>
      </p:sp>
      <p:sp>
        <p:nvSpPr>
          <p:cNvPr id="11" name="Google Shape;11;g22ace7489fe_0_155"/>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81000" lvl="0" marL="457200">
              <a:lnSpc>
                <a:spcPct val="115000"/>
              </a:lnSpc>
              <a:spcBef>
                <a:spcPts val="0"/>
              </a:spcBef>
              <a:spcAft>
                <a:spcPts val="0"/>
              </a:spcAft>
              <a:buClr>
                <a:schemeClr val="dk2"/>
              </a:buClr>
              <a:buSzPts val="2400"/>
              <a:buChar char="●"/>
              <a:defRPr sz="2400">
                <a:solidFill>
                  <a:schemeClr val="dk2"/>
                </a:solidFill>
              </a:defRPr>
            </a:lvl1pPr>
            <a:lvl2pPr indent="-349250" lvl="1" marL="914400">
              <a:lnSpc>
                <a:spcPct val="115000"/>
              </a:lnSpc>
              <a:spcBef>
                <a:spcPts val="0"/>
              </a:spcBef>
              <a:spcAft>
                <a:spcPts val="0"/>
              </a:spcAft>
              <a:buClr>
                <a:schemeClr val="dk2"/>
              </a:buClr>
              <a:buSzPts val="1900"/>
              <a:buChar char="○"/>
              <a:defRPr sz="1900">
                <a:solidFill>
                  <a:schemeClr val="dk2"/>
                </a:solidFill>
              </a:defRPr>
            </a:lvl2pPr>
            <a:lvl3pPr indent="-349250" lvl="2" marL="1371600">
              <a:lnSpc>
                <a:spcPct val="115000"/>
              </a:lnSpc>
              <a:spcBef>
                <a:spcPts val="0"/>
              </a:spcBef>
              <a:spcAft>
                <a:spcPts val="0"/>
              </a:spcAft>
              <a:buClr>
                <a:schemeClr val="dk2"/>
              </a:buClr>
              <a:buSzPts val="1900"/>
              <a:buChar char="■"/>
              <a:defRPr sz="1900">
                <a:solidFill>
                  <a:schemeClr val="dk2"/>
                </a:solidFill>
              </a:defRPr>
            </a:lvl3pPr>
            <a:lvl4pPr indent="-349250" lvl="3" marL="1828800">
              <a:lnSpc>
                <a:spcPct val="115000"/>
              </a:lnSpc>
              <a:spcBef>
                <a:spcPts val="0"/>
              </a:spcBef>
              <a:spcAft>
                <a:spcPts val="0"/>
              </a:spcAft>
              <a:buClr>
                <a:schemeClr val="dk2"/>
              </a:buClr>
              <a:buSzPts val="1900"/>
              <a:buChar char="●"/>
              <a:defRPr sz="1900">
                <a:solidFill>
                  <a:schemeClr val="dk2"/>
                </a:solidFill>
              </a:defRPr>
            </a:lvl4pPr>
            <a:lvl5pPr indent="-349250" lvl="4" marL="2286000">
              <a:lnSpc>
                <a:spcPct val="115000"/>
              </a:lnSpc>
              <a:spcBef>
                <a:spcPts val="0"/>
              </a:spcBef>
              <a:spcAft>
                <a:spcPts val="0"/>
              </a:spcAft>
              <a:buClr>
                <a:schemeClr val="dk2"/>
              </a:buClr>
              <a:buSzPts val="1900"/>
              <a:buChar char="○"/>
              <a:defRPr sz="1900">
                <a:solidFill>
                  <a:schemeClr val="dk2"/>
                </a:solidFill>
              </a:defRPr>
            </a:lvl5pPr>
            <a:lvl6pPr indent="-349250" lvl="5" marL="2743200">
              <a:lnSpc>
                <a:spcPct val="115000"/>
              </a:lnSpc>
              <a:spcBef>
                <a:spcPts val="0"/>
              </a:spcBef>
              <a:spcAft>
                <a:spcPts val="0"/>
              </a:spcAft>
              <a:buClr>
                <a:schemeClr val="dk2"/>
              </a:buClr>
              <a:buSzPts val="1900"/>
              <a:buChar char="■"/>
              <a:defRPr sz="1900">
                <a:solidFill>
                  <a:schemeClr val="dk2"/>
                </a:solidFill>
              </a:defRPr>
            </a:lvl6pPr>
            <a:lvl7pPr indent="-349250" lvl="6" marL="3200400">
              <a:lnSpc>
                <a:spcPct val="115000"/>
              </a:lnSpc>
              <a:spcBef>
                <a:spcPts val="0"/>
              </a:spcBef>
              <a:spcAft>
                <a:spcPts val="0"/>
              </a:spcAft>
              <a:buClr>
                <a:schemeClr val="dk2"/>
              </a:buClr>
              <a:buSzPts val="1900"/>
              <a:buChar char="●"/>
              <a:defRPr sz="1900">
                <a:solidFill>
                  <a:schemeClr val="dk2"/>
                </a:solidFill>
              </a:defRPr>
            </a:lvl7pPr>
            <a:lvl8pPr indent="-349250" lvl="7" marL="3657600">
              <a:lnSpc>
                <a:spcPct val="115000"/>
              </a:lnSpc>
              <a:spcBef>
                <a:spcPts val="0"/>
              </a:spcBef>
              <a:spcAft>
                <a:spcPts val="0"/>
              </a:spcAft>
              <a:buClr>
                <a:schemeClr val="dk2"/>
              </a:buClr>
              <a:buSzPts val="1900"/>
              <a:buChar char="○"/>
              <a:defRPr sz="1900">
                <a:solidFill>
                  <a:schemeClr val="dk2"/>
                </a:solidFill>
              </a:defRPr>
            </a:lvl8pPr>
            <a:lvl9pPr indent="-349250" lvl="8" marL="4114800">
              <a:lnSpc>
                <a:spcPct val="115000"/>
              </a:lnSpc>
              <a:spcBef>
                <a:spcPts val="0"/>
              </a:spcBef>
              <a:spcAft>
                <a:spcPts val="0"/>
              </a:spcAft>
              <a:buClr>
                <a:schemeClr val="dk2"/>
              </a:buClr>
              <a:buSzPts val="1900"/>
              <a:buChar char="■"/>
              <a:defRPr sz="1900">
                <a:solidFill>
                  <a:schemeClr val="dk2"/>
                </a:solidFill>
              </a:defRPr>
            </a:lvl9pPr>
          </a:lstStyle>
          <a:p/>
        </p:txBody>
      </p:sp>
      <p:sp>
        <p:nvSpPr>
          <p:cNvPr id="12" name="Google Shape;12;g22ace7489fe_0_155"/>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hyperlink" Target="mailto:supportzone@sportlaw.ca" TargetMode="External"/><Relationship Id="rId4" Type="http://schemas.openxmlformats.org/officeDocument/2006/relationships/hyperlink" Target="mailto:supportzone@sportlaw.ca" TargetMode="External"/><Relationship Id="rId5" Type="http://schemas.openxmlformats.org/officeDocument/2006/relationships/hyperlink" Target="mailto:supportzone@sportlaw.ca"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g25428ed827e_0_19"/>
          <p:cNvSpPr txBox="1"/>
          <p:nvPr>
            <p:ph type="ctrTitle"/>
          </p:nvPr>
        </p:nvSpPr>
        <p:spPr>
          <a:xfrm>
            <a:off x="1644717" y="1888843"/>
            <a:ext cx="9144000" cy="2387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br>
              <a:rPr lang="en-US">
                <a:solidFill>
                  <a:schemeClr val="dk1"/>
                </a:solidFill>
              </a:rPr>
            </a:br>
            <a:endParaRPr>
              <a:solidFill>
                <a:schemeClr val="dk1"/>
              </a:solidFill>
            </a:endParaRPr>
          </a:p>
        </p:txBody>
      </p:sp>
      <p:sp>
        <p:nvSpPr>
          <p:cNvPr id="79" name="Google Shape;79;g25428ed827e_0_19"/>
          <p:cNvSpPr txBox="1"/>
          <p:nvPr/>
        </p:nvSpPr>
        <p:spPr>
          <a:xfrm>
            <a:off x="3561575" y="1278450"/>
            <a:ext cx="53103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i="0" lang="en-US" sz="4400" u="none" cap="none" strike="noStrike">
                <a:solidFill>
                  <a:srgbClr val="EE230F"/>
                </a:solidFill>
                <a:latin typeface="Arial"/>
                <a:ea typeface="Arial"/>
                <a:cs typeface="Arial"/>
                <a:sym typeface="Arial"/>
              </a:rPr>
              <a:t>RE-INTRODUCING</a:t>
            </a:r>
            <a:endParaRPr b="0" i="0" sz="1400" u="none" cap="none" strike="noStrike">
              <a:solidFill>
                <a:srgbClr val="000000"/>
              </a:solidFill>
              <a:latin typeface="Arial"/>
              <a:ea typeface="Arial"/>
              <a:cs typeface="Arial"/>
              <a:sym typeface="Arial"/>
            </a:endParaRPr>
          </a:p>
        </p:txBody>
      </p:sp>
      <p:pic>
        <p:nvPicPr>
          <p:cNvPr id="80" name="Google Shape;80;g25428ed827e_0_19"/>
          <p:cNvPicPr preferRelativeResize="0"/>
          <p:nvPr/>
        </p:nvPicPr>
        <p:blipFill>
          <a:blip r:embed="rId3">
            <a:alphaModFix/>
          </a:blip>
          <a:stretch>
            <a:fillRect/>
          </a:stretch>
        </p:blipFill>
        <p:spPr>
          <a:xfrm>
            <a:off x="0" y="2047939"/>
            <a:ext cx="12192002" cy="276212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10"/>
          <p:cNvSpPr/>
          <p:nvPr/>
        </p:nvSpPr>
        <p:spPr>
          <a:xfrm>
            <a:off x="8881843" y="5418487"/>
            <a:ext cx="35376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lang="en-US" sz="3600">
                <a:solidFill>
                  <a:schemeClr val="dk1"/>
                </a:solidFill>
              </a:rPr>
              <a:t>Athletes</a:t>
            </a:r>
            <a:endParaRPr b="0" i="0" sz="4400" u="none" cap="none" strike="noStrike">
              <a:solidFill>
                <a:schemeClr val="dk1"/>
              </a:solidFill>
              <a:latin typeface="Arial"/>
              <a:ea typeface="Arial"/>
              <a:cs typeface="Arial"/>
              <a:sym typeface="Arial"/>
            </a:endParaRPr>
          </a:p>
        </p:txBody>
      </p:sp>
      <p:sp>
        <p:nvSpPr>
          <p:cNvPr id="155" name="Google Shape;155;p10"/>
          <p:cNvSpPr/>
          <p:nvPr/>
        </p:nvSpPr>
        <p:spPr>
          <a:xfrm>
            <a:off x="2350957" y="1459855"/>
            <a:ext cx="7490085"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800" u="none" cap="none" strike="noStrike">
                <a:solidFill>
                  <a:srgbClr val="5B732A"/>
                </a:solidFill>
                <a:latin typeface="Arial"/>
                <a:ea typeface="Arial"/>
                <a:cs typeface="Arial"/>
                <a:sym typeface="Arial"/>
              </a:rPr>
              <a:t>Who </a:t>
            </a:r>
            <a:r>
              <a:rPr b="1" lang="en-US" sz="2800">
                <a:solidFill>
                  <a:srgbClr val="5B732A"/>
                </a:solidFill>
              </a:rPr>
              <a:t>can use</a:t>
            </a:r>
            <a:r>
              <a:rPr b="1" i="0" lang="en-US" sz="2800" u="none" cap="none" strike="noStrike">
                <a:solidFill>
                  <a:srgbClr val="5B732A"/>
                </a:solidFill>
                <a:latin typeface="Arial"/>
                <a:ea typeface="Arial"/>
                <a:cs typeface="Arial"/>
                <a:sym typeface="Arial"/>
              </a:rPr>
              <a:t> Support Zone?</a:t>
            </a:r>
            <a:endParaRPr>
              <a:solidFill>
                <a:srgbClr val="5B732A"/>
              </a:solidFill>
            </a:endParaRPr>
          </a:p>
        </p:txBody>
      </p:sp>
      <p:sp>
        <p:nvSpPr>
          <p:cNvPr id="156" name="Google Shape;156;p10"/>
          <p:cNvSpPr/>
          <p:nvPr/>
        </p:nvSpPr>
        <p:spPr>
          <a:xfrm>
            <a:off x="3800436" y="3301648"/>
            <a:ext cx="4551900" cy="17544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600" u="none" cap="none" strike="noStrike">
                <a:solidFill>
                  <a:schemeClr val="dk1"/>
                </a:solidFill>
                <a:latin typeface="Arial"/>
                <a:ea typeface="Arial"/>
                <a:cs typeface="Arial"/>
                <a:sym typeface="Arial"/>
              </a:rPr>
              <a:t>Parents Administrators Volunteers</a:t>
            </a:r>
            <a:endParaRPr b="0" i="0" sz="3600" u="none" cap="none" strike="noStrike">
              <a:solidFill>
                <a:schemeClr val="dk1"/>
              </a:solidFill>
              <a:latin typeface="Arial"/>
              <a:ea typeface="Arial"/>
              <a:cs typeface="Arial"/>
              <a:sym typeface="Arial"/>
            </a:endParaRPr>
          </a:p>
        </p:txBody>
      </p:sp>
      <p:sp>
        <p:nvSpPr>
          <p:cNvPr id="157" name="Google Shape;157;p10"/>
          <p:cNvSpPr/>
          <p:nvPr/>
        </p:nvSpPr>
        <p:spPr>
          <a:xfrm>
            <a:off x="733268" y="2487081"/>
            <a:ext cx="3786600" cy="76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3600" u="none" cap="none" strike="noStrike">
                <a:solidFill>
                  <a:schemeClr val="dk1"/>
                </a:solidFill>
                <a:latin typeface="Arial"/>
                <a:ea typeface="Arial"/>
                <a:cs typeface="Arial"/>
                <a:sym typeface="Arial"/>
              </a:rPr>
              <a:t>Coaches</a:t>
            </a:r>
            <a:endParaRPr b="0" i="0" sz="3600" u="none" cap="none" strike="noStrike">
              <a:solidFill>
                <a:schemeClr val="dk1"/>
              </a:solidFill>
              <a:latin typeface="Arial"/>
              <a:ea typeface="Arial"/>
              <a:cs typeface="Arial"/>
              <a:sym typeface="Arial"/>
            </a:endParaRPr>
          </a:p>
        </p:txBody>
      </p:sp>
      <p:sp>
        <p:nvSpPr>
          <p:cNvPr id="158" name="Google Shape;158;p10"/>
          <p:cNvSpPr txBox="1"/>
          <p:nvPr>
            <p:ph type="title"/>
          </p:nvPr>
        </p:nvSpPr>
        <p:spPr>
          <a:xfrm>
            <a:off x="838200" y="365125"/>
            <a:ext cx="10515600" cy="1325700"/>
          </a:xfrm>
          <a:prstGeom prst="rect">
            <a:avLst/>
          </a:prstGeom>
        </p:spPr>
        <p:txBody>
          <a:bodyPr anchorCtr="0" anchor="ctr" bIns="121900" lIns="121900" spcFirstLastPara="1" rIns="121900" wrap="square" tIns="121900">
            <a:normAutofit/>
          </a:bodyPr>
          <a:lstStyle/>
          <a:p>
            <a:pPr indent="0" lvl="0" marL="0" rtl="0" algn="l">
              <a:spcBef>
                <a:spcPts val="0"/>
              </a:spcBef>
              <a:spcAft>
                <a:spcPts val="0"/>
              </a:spcAft>
              <a:buNone/>
            </a:pPr>
            <a:r>
              <a:rPr lang="en-US" sz="4400"/>
              <a:t>About SupportZone</a:t>
            </a:r>
            <a:endParaRPr sz="4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500"/>
                                        <p:tgtEl>
                                          <p:spTgt spid="1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500"/>
                                        <p:tgtEl>
                                          <p:spTgt spid="1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500"/>
                                        <p:tgtEl>
                                          <p:spTgt spid="1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11"/>
          <p:cNvSpPr/>
          <p:nvPr/>
        </p:nvSpPr>
        <p:spPr>
          <a:xfrm>
            <a:off x="2350957" y="1459855"/>
            <a:ext cx="7490085"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800" u="none" cap="none" strike="noStrike">
                <a:solidFill>
                  <a:srgbClr val="5B732A"/>
                </a:solidFill>
                <a:latin typeface="Arial"/>
                <a:ea typeface="Arial"/>
                <a:cs typeface="Arial"/>
                <a:sym typeface="Arial"/>
              </a:rPr>
              <a:t>How does it work?</a:t>
            </a:r>
            <a:endParaRPr>
              <a:solidFill>
                <a:srgbClr val="5B732A"/>
              </a:solidFill>
            </a:endParaRPr>
          </a:p>
        </p:txBody>
      </p:sp>
      <p:sp>
        <p:nvSpPr>
          <p:cNvPr id="164" name="Google Shape;164;p11"/>
          <p:cNvSpPr/>
          <p:nvPr/>
        </p:nvSpPr>
        <p:spPr>
          <a:xfrm>
            <a:off x="3800436" y="2032667"/>
            <a:ext cx="4624914"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EE230F"/>
                </a:solidFill>
              </a:rPr>
              <a:t>Re-launching July 10, 2023</a:t>
            </a:r>
            <a:endParaRPr b="0" i="0" sz="2400" u="none" cap="none" strike="noStrike">
              <a:solidFill>
                <a:srgbClr val="EE230F"/>
              </a:solidFill>
              <a:latin typeface="Arial"/>
              <a:ea typeface="Arial"/>
              <a:cs typeface="Arial"/>
              <a:sym typeface="Arial"/>
            </a:endParaRPr>
          </a:p>
        </p:txBody>
      </p:sp>
      <p:sp>
        <p:nvSpPr>
          <p:cNvPr id="165" name="Google Shape;165;p11"/>
          <p:cNvSpPr/>
          <p:nvPr/>
        </p:nvSpPr>
        <p:spPr>
          <a:xfrm>
            <a:off x="838200" y="2627624"/>
            <a:ext cx="10515600" cy="3383400"/>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457200" lvl="1" marL="914400" marR="0" rtl="0" algn="l">
              <a:spcBef>
                <a:spcPts val="0"/>
              </a:spcBef>
              <a:spcAft>
                <a:spcPts val="0"/>
              </a:spcAft>
              <a:buClr>
                <a:schemeClr val="dk1"/>
              </a:buClr>
              <a:buSzPts val="1800"/>
              <a:buFont typeface="Calibri"/>
              <a:buAutoNum type="arabicPeriod"/>
            </a:pPr>
            <a:r>
              <a:rPr b="0" i="0" lang="en-US" sz="1800" u="none" cap="none" strike="noStrike">
                <a:solidFill>
                  <a:schemeClr val="dk1"/>
                </a:solidFill>
                <a:latin typeface="Arial"/>
                <a:ea typeface="Arial"/>
                <a:cs typeface="Arial"/>
                <a:sym typeface="Arial"/>
              </a:rPr>
              <a:t>Email </a:t>
            </a:r>
            <a:r>
              <a:rPr b="1" lang="en-US" sz="1800">
                <a:solidFill>
                  <a:schemeClr val="dk1"/>
                </a:solidFill>
              </a:rPr>
              <a:t>Emily Boyes and Heather Cribbin</a:t>
            </a:r>
            <a:r>
              <a:rPr b="1" i="0" lang="en-US" sz="1800" u="none" cap="none" strike="noStrike">
                <a:solidFill>
                  <a:schemeClr val="dk1"/>
                </a:solidFill>
                <a:latin typeface="Arial"/>
                <a:ea typeface="Arial"/>
                <a:cs typeface="Arial"/>
                <a:sym typeface="Arial"/>
              </a:rPr>
              <a:t> </a:t>
            </a:r>
            <a:r>
              <a:rPr b="0" i="0" lang="en-US" sz="1800" u="none" cap="none" strike="noStrike">
                <a:solidFill>
                  <a:schemeClr val="dk1"/>
                </a:solidFill>
                <a:latin typeface="Arial"/>
                <a:ea typeface="Arial"/>
                <a:cs typeface="Arial"/>
                <a:sym typeface="Arial"/>
              </a:rPr>
              <a:t>at: </a:t>
            </a:r>
            <a:r>
              <a:rPr b="1" lang="en-US" sz="1800">
                <a:solidFill>
                  <a:schemeClr val="dk1"/>
                </a:solidFill>
              </a:rPr>
              <a:t>contact</a:t>
            </a:r>
            <a:r>
              <a:rPr b="1" i="0" lang="en-US" sz="1800" cap="none" strike="noStrike">
                <a:solidFill>
                  <a:schemeClr val="dk1"/>
                </a:solidFill>
                <a:uFill>
                  <a:noFill/>
                </a:uFill>
                <a:latin typeface="Arial"/>
                <a:ea typeface="Arial"/>
                <a:cs typeface="Arial"/>
                <a:sym typeface="Arial"/>
                <a:hlinkClick r:id="rId3">
                  <a:extLst>
                    <a:ext uri="{A12FA001-AC4F-418D-AE19-62706E023703}">
                      <ahyp:hlinkClr val="tx"/>
                    </a:ext>
                  </a:extLst>
                </a:hlinkClick>
              </a:rPr>
              <a:t>@</a:t>
            </a:r>
            <a:r>
              <a:rPr b="1" lang="en-US" sz="1800">
                <a:solidFill>
                  <a:schemeClr val="dk1"/>
                </a:solidFill>
                <a:uFill>
                  <a:noFill/>
                </a:uFill>
                <a:hlinkClick r:id="rId4">
                  <a:extLst>
                    <a:ext uri="{A12FA001-AC4F-418D-AE19-62706E023703}">
                      <ahyp:hlinkClr val="tx"/>
                    </a:ext>
                  </a:extLst>
                </a:hlinkClick>
              </a:rPr>
              <a:t>supportzone</a:t>
            </a:r>
            <a:r>
              <a:rPr b="1" i="0" lang="en-US" sz="1800" cap="none" strike="noStrike">
                <a:solidFill>
                  <a:schemeClr val="dk1"/>
                </a:solidFill>
                <a:uFill>
                  <a:noFill/>
                </a:uFill>
                <a:latin typeface="Arial"/>
                <a:ea typeface="Arial"/>
                <a:cs typeface="Arial"/>
                <a:sym typeface="Arial"/>
                <a:hlinkClick r:id="rId5">
                  <a:extLst>
                    <a:ext uri="{A12FA001-AC4F-418D-AE19-62706E023703}">
                      <ahyp:hlinkClr val="tx"/>
                    </a:ext>
                  </a:extLst>
                </a:hlinkClick>
              </a:rPr>
              <a:t>.ca</a:t>
            </a:r>
            <a:r>
              <a:rPr b="1" i="0" lang="en-US" sz="1800" cap="none" strike="noStrike">
                <a:solidFill>
                  <a:schemeClr val="dk1"/>
                </a:solidFill>
                <a:latin typeface="Arial"/>
                <a:ea typeface="Arial"/>
                <a:cs typeface="Arial"/>
                <a:sym typeface="Arial"/>
              </a:rPr>
              <a:t> </a:t>
            </a:r>
            <a:endParaRPr b="1" i="0" sz="1800" cap="none" strike="noStrike">
              <a:solidFill>
                <a:schemeClr val="dk1"/>
              </a:solidFill>
              <a:latin typeface="Arial"/>
              <a:ea typeface="Arial"/>
              <a:cs typeface="Arial"/>
              <a:sym typeface="Arial"/>
            </a:endParaRPr>
          </a:p>
          <a:p>
            <a:pPr indent="-457200" lvl="1" marL="914400" marR="0" rtl="0" algn="l">
              <a:spcBef>
                <a:spcPts val="0"/>
              </a:spcBef>
              <a:spcAft>
                <a:spcPts val="0"/>
              </a:spcAft>
              <a:buClr>
                <a:schemeClr val="dk1"/>
              </a:buClr>
              <a:buSzPts val="1800"/>
              <a:buFont typeface="Calibri"/>
              <a:buAutoNum type="arabicPeriod"/>
            </a:pPr>
            <a:r>
              <a:rPr b="0" i="0" lang="en-US" sz="1800" u="none" cap="none" strike="noStrike">
                <a:solidFill>
                  <a:schemeClr val="dk1"/>
                </a:solidFill>
                <a:latin typeface="Arial"/>
                <a:ea typeface="Arial"/>
                <a:cs typeface="Arial"/>
                <a:sym typeface="Arial"/>
              </a:rPr>
              <a:t>Include:</a:t>
            </a:r>
            <a:endParaRPr/>
          </a:p>
          <a:p>
            <a:pPr indent="-457200" lvl="2" marL="137160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Your full name</a:t>
            </a:r>
            <a:endParaRPr/>
          </a:p>
          <a:p>
            <a:pPr indent="-457200" lvl="2" marL="137160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Position</a:t>
            </a:r>
            <a:endParaRPr/>
          </a:p>
          <a:p>
            <a:pPr indent="-457200" lvl="3" marL="182880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Athlete-including your age</a:t>
            </a:r>
            <a:endParaRPr/>
          </a:p>
          <a:p>
            <a:pPr indent="-457200" lvl="3" marL="182880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Coach</a:t>
            </a:r>
            <a:endParaRPr/>
          </a:p>
          <a:p>
            <a:pPr indent="-457200" lvl="3" marL="182880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Administrator, volunteer, parent etc</a:t>
            </a:r>
            <a:endParaRPr b="0" i="0" sz="1800" u="none" cap="none" strike="noStrike">
              <a:solidFill>
                <a:schemeClr val="dk1"/>
              </a:solidFill>
              <a:latin typeface="Arial"/>
              <a:ea typeface="Arial"/>
              <a:cs typeface="Arial"/>
              <a:sym typeface="Arial"/>
            </a:endParaRPr>
          </a:p>
          <a:p>
            <a:pPr indent="-342900" lvl="2" marL="137160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Days/times you are free to talk</a:t>
            </a:r>
            <a:endParaRPr/>
          </a:p>
          <a:p>
            <a:pPr indent="-457200" lvl="1" marL="914400" marR="0" rtl="0" algn="l">
              <a:spcBef>
                <a:spcPts val="0"/>
              </a:spcBef>
              <a:spcAft>
                <a:spcPts val="0"/>
              </a:spcAft>
              <a:buClr>
                <a:schemeClr val="dk1"/>
              </a:buClr>
              <a:buSzPts val="1800"/>
              <a:buFont typeface="Calibri"/>
              <a:buAutoNum type="arabicPeriod"/>
            </a:pPr>
            <a:r>
              <a:rPr lang="en-US" sz="1800">
                <a:solidFill>
                  <a:schemeClr val="dk1"/>
                </a:solidFill>
              </a:rPr>
              <a:t>We</a:t>
            </a:r>
            <a:r>
              <a:rPr b="0" i="0" lang="en-US" sz="1800" u="none" cap="none" strike="noStrike">
                <a:solidFill>
                  <a:schemeClr val="dk1"/>
                </a:solidFill>
                <a:latin typeface="Arial"/>
                <a:ea typeface="Arial"/>
                <a:cs typeface="Arial"/>
                <a:sym typeface="Arial"/>
              </a:rPr>
              <a:t> will be monitoring the email daily and will make every effort to book your session as soon as possible. </a:t>
            </a:r>
            <a:endParaRPr/>
          </a:p>
          <a:p>
            <a:pPr indent="-457200" lvl="1" marL="914400" marR="0" rtl="0" algn="l">
              <a:spcBef>
                <a:spcPts val="0"/>
              </a:spcBef>
              <a:spcAft>
                <a:spcPts val="0"/>
              </a:spcAft>
              <a:buClr>
                <a:schemeClr val="dk1"/>
              </a:buClr>
              <a:buSzPts val="1800"/>
              <a:buFont typeface="Calibri"/>
              <a:buAutoNum type="arabicPeriod"/>
            </a:pPr>
            <a:r>
              <a:rPr b="0" i="0" lang="en-US" sz="1800" u="none" cap="none" strike="noStrike">
                <a:solidFill>
                  <a:schemeClr val="dk1"/>
                </a:solidFill>
                <a:latin typeface="Arial"/>
                <a:ea typeface="Arial"/>
                <a:cs typeface="Arial"/>
                <a:sym typeface="Arial"/>
              </a:rPr>
              <a:t>Coaching sessions can be conducted by telephone</a:t>
            </a:r>
            <a:r>
              <a:rPr lang="en-US" sz="1800">
                <a:solidFill>
                  <a:schemeClr val="dk1"/>
                </a:solidFill>
              </a:rPr>
              <a:t> (Facetime or WhatsApp)</a:t>
            </a:r>
            <a:r>
              <a:rPr b="0" i="0" lang="en-US" sz="1800" u="none" cap="none" strike="noStrike">
                <a:solidFill>
                  <a:schemeClr val="dk1"/>
                </a:solidFill>
                <a:latin typeface="Arial"/>
                <a:ea typeface="Arial"/>
                <a:cs typeface="Arial"/>
                <a:sym typeface="Arial"/>
              </a:rPr>
              <a:t> or by </a:t>
            </a:r>
            <a:r>
              <a:rPr lang="en-US" sz="1800">
                <a:solidFill>
                  <a:schemeClr val="dk1"/>
                </a:solidFill>
              </a:rPr>
              <a:t>Z</a:t>
            </a:r>
            <a:r>
              <a:rPr b="0" i="0" lang="en-US" sz="1800" u="none" cap="none" strike="noStrike">
                <a:solidFill>
                  <a:schemeClr val="dk1"/>
                </a:solidFill>
                <a:latin typeface="Arial"/>
                <a:ea typeface="Arial"/>
                <a:cs typeface="Arial"/>
                <a:sym typeface="Arial"/>
              </a:rPr>
              <a:t>oom</a:t>
            </a:r>
            <a:endParaRPr/>
          </a:p>
          <a:p>
            <a:pPr indent="-457200" lvl="1" marL="914400" marR="0" rtl="0" algn="l">
              <a:spcBef>
                <a:spcPts val="0"/>
              </a:spcBef>
              <a:spcAft>
                <a:spcPts val="0"/>
              </a:spcAft>
              <a:buClr>
                <a:schemeClr val="dk1"/>
              </a:buClr>
              <a:buSzPts val="1800"/>
              <a:buFont typeface="Calibri"/>
              <a:buAutoNum type="arabicPeriod"/>
            </a:pPr>
            <a:r>
              <a:rPr b="0" i="0" lang="en-US" sz="1800" u="none" cap="none" strike="noStrike">
                <a:solidFill>
                  <a:schemeClr val="dk1"/>
                </a:solidFill>
                <a:latin typeface="Arial"/>
                <a:ea typeface="Arial"/>
                <a:cs typeface="Arial"/>
                <a:sym typeface="Arial"/>
              </a:rPr>
              <a:t>More information can be found on OAS website homepage under </a:t>
            </a:r>
            <a:r>
              <a:rPr b="1" i="0" lang="en-US" sz="1800" u="none" cap="none" strike="noStrike">
                <a:solidFill>
                  <a:schemeClr val="dk1"/>
                </a:solidFill>
              </a:rPr>
              <a:t>Safe Sport</a:t>
            </a:r>
            <a:r>
              <a:rPr b="0" i="0" lang="en-US" sz="1800" u="none" cap="none" strike="noStrike">
                <a:solidFill>
                  <a:schemeClr val="dk1"/>
                </a:solidFill>
                <a:latin typeface="Arial"/>
                <a:ea typeface="Arial"/>
                <a:cs typeface="Arial"/>
                <a:sym typeface="Arial"/>
              </a:rPr>
              <a:t> and </a:t>
            </a:r>
            <a:r>
              <a:rPr b="1" i="0" lang="en-US" sz="1800" u="none" cap="none" strike="noStrike">
                <a:solidFill>
                  <a:schemeClr val="dk1"/>
                </a:solidFill>
                <a:latin typeface="Arial"/>
                <a:ea typeface="Arial"/>
                <a:cs typeface="Arial"/>
                <a:sym typeface="Arial"/>
              </a:rPr>
              <a:t>News</a:t>
            </a:r>
            <a:r>
              <a:rPr b="0" i="0" lang="en-US" sz="1800" u="none" cap="none" strike="noStrike">
                <a:solidFill>
                  <a:schemeClr val="dk1"/>
                </a:solidFill>
                <a:latin typeface="Arial"/>
                <a:ea typeface="Arial"/>
                <a:cs typeface="Arial"/>
                <a:sym typeface="Arial"/>
              </a:rPr>
              <a:t>.</a:t>
            </a:r>
            <a:endParaRPr/>
          </a:p>
          <a:p>
            <a:pPr indent="-342900" lvl="1" marL="914400" marR="0" rtl="0" algn="l">
              <a:spcBef>
                <a:spcPts val="0"/>
              </a:spcBef>
              <a:spcAft>
                <a:spcPts val="0"/>
              </a:spcAft>
              <a:buClr>
                <a:schemeClr val="dk1"/>
              </a:buClr>
              <a:buSzPts val="1800"/>
              <a:buFont typeface="Calibri"/>
              <a:buNone/>
            </a:pPr>
            <a:r>
              <a:t/>
            </a:r>
            <a:endParaRPr b="0" i="0" sz="1800" u="none" cap="none" strike="noStrike">
              <a:solidFill>
                <a:srgbClr val="5A3080"/>
              </a:solidFill>
              <a:latin typeface="Calibri"/>
              <a:ea typeface="Calibri"/>
              <a:cs typeface="Calibri"/>
              <a:sym typeface="Calibri"/>
            </a:endParaRPr>
          </a:p>
        </p:txBody>
      </p:sp>
      <p:sp>
        <p:nvSpPr>
          <p:cNvPr id="166" name="Google Shape;166;p11"/>
          <p:cNvSpPr txBox="1"/>
          <p:nvPr>
            <p:ph type="title"/>
          </p:nvPr>
        </p:nvSpPr>
        <p:spPr>
          <a:xfrm>
            <a:off x="838200" y="365125"/>
            <a:ext cx="10515600" cy="1325700"/>
          </a:xfrm>
          <a:prstGeom prst="rect">
            <a:avLst/>
          </a:prstGeom>
        </p:spPr>
        <p:txBody>
          <a:bodyPr anchorCtr="0" anchor="ctr" bIns="121900" lIns="121900" spcFirstLastPara="1" rIns="121900" wrap="square" tIns="121900">
            <a:normAutofit/>
          </a:bodyPr>
          <a:lstStyle/>
          <a:p>
            <a:pPr indent="0" lvl="0" marL="0" rtl="0" algn="l">
              <a:spcBef>
                <a:spcPts val="0"/>
              </a:spcBef>
              <a:spcAft>
                <a:spcPts val="0"/>
              </a:spcAft>
              <a:buNone/>
            </a:pPr>
            <a:r>
              <a:rPr lang="en-US" sz="4400"/>
              <a:t>About SupportZone</a:t>
            </a:r>
            <a:endParaRPr sz="4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500"/>
                                        <p:tgtEl>
                                          <p:spTgt spid="1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xEl>
                                              <p:pRg end="0" st="0"/>
                                            </p:txEl>
                                          </p:spTgt>
                                        </p:tgtEl>
                                        <p:attrNameLst>
                                          <p:attrName>style.visibility</p:attrName>
                                        </p:attrNameLst>
                                      </p:cBhvr>
                                      <p:to>
                                        <p:strVal val="visible"/>
                                      </p:to>
                                    </p:set>
                                    <p:animEffect filter="fade" transition="in">
                                      <p:cBhvr>
                                        <p:cTn dur="500"/>
                                        <p:tgtEl>
                                          <p:spTgt spid="16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xEl>
                                              <p:pRg end="1" st="1"/>
                                            </p:txEl>
                                          </p:spTgt>
                                        </p:tgtEl>
                                        <p:attrNameLst>
                                          <p:attrName>style.visibility</p:attrName>
                                        </p:attrNameLst>
                                      </p:cBhvr>
                                      <p:to>
                                        <p:strVal val="visible"/>
                                      </p:to>
                                    </p:set>
                                    <p:animEffect filter="fade" transition="in">
                                      <p:cBhvr>
                                        <p:cTn dur="500"/>
                                        <p:tgtEl>
                                          <p:spTgt spid="16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xEl>
                                              <p:pRg end="2" st="2"/>
                                            </p:txEl>
                                          </p:spTgt>
                                        </p:tgtEl>
                                        <p:attrNameLst>
                                          <p:attrName>style.visibility</p:attrName>
                                        </p:attrNameLst>
                                      </p:cBhvr>
                                      <p:to>
                                        <p:strVal val="visible"/>
                                      </p:to>
                                    </p:set>
                                    <p:animEffect filter="fade" transition="in">
                                      <p:cBhvr>
                                        <p:cTn dur="500"/>
                                        <p:tgtEl>
                                          <p:spTgt spid="16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xEl>
                                              <p:pRg end="3" st="3"/>
                                            </p:txEl>
                                          </p:spTgt>
                                        </p:tgtEl>
                                        <p:attrNameLst>
                                          <p:attrName>style.visibility</p:attrName>
                                        </p:attrNameLst>
                                      </p:cBhvr>
                                      <p:to>
                                        <p:strVal val="visible"/>
                                      </p:to>
                                    </p:set>
                                    <p:animEffect filter="fade" transition="in">
                                      <p:cBhvr>
                                        <p:cTn dur="500"/>
                                        <p:tgtEl>
                                          <p:spTgt spid="16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xEl>
                                              <p:pRg end="4" st="4"/>
                                            </p:txEl>
                                          </p:spTgt>
                                        </p:tgtEl>
                                        <p:attrNameLst>
                                          <p:attrName>style.visibility</p:attrName>
                                        </p:attrNameLst>
                                      </p:cBhvr>
                                      <p:to>
                                        <p:strVal val="visible"/>
                                      </p:to>
                                    </p:set>
                                    <p:animEffect filter="fade" transition="in">
                                      <p:cBhvr>
                                        <p:cTn dur="500"/>
                                        <p:tgtEl>
                                          <p:spTgt spid="16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xEl>
                                              <p:pRg end="5" st="5"/>
                                            </p:txEl>
                                          </p:spTgt>
                                        </p:tgtEl>
                                        <p:attrNameLst>
                                          <p:attrName>style.visibility</p:attrName>
                                        </p:attrNameLst>
                                      </p:cBhvr>
                                      <p:to>
                                        <p:strVal val="visible"/>
                                      </p:to>
                                    </p:set>
                                    <p:animEffect filter="fade" transition="in">
                                      <p:cBhvr>
                                        <p:cTn dur="500"/>
                                        <p:tgtEl>
                                          <p:spTgt spid="165">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xEl>
                                              <p:pRg end="6" st="6"/>
                                            </p:txEl>
                                          </p:spTgt>
                                        </p:tgtEl>
                                        <p:attrNameLst>
                                          <p:attrName>style.visibility</p:attrName>
                                        </p:attrNameLst>
                                      </p:cBhvr>
                                      <p:to>
                                        <p:strVal val="visible"/>
                                      </p:to>
                                    </p:set>
                                    <p:animEffect filter="fade" transition="in">
                                      <p:cBhvr>
                                        <p:cTn dur="500"/>
                                        <p:tgtEl>
                                          <p:spTgt spid="165">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xEl>
                                              <p:pRg end="7" st="7"/>
                                            </p:txEl>
                                          </p:spTgt>
                                        </p:tgtEl>
                                        <p:attrNameLst>
                                          <p:attrName>style.visibility</p:attrName>
                                        </p:attrNameLst>
                                      </p:cBhvr>
                                      <p:to>
                                        <p:strVal val="visible"/>
                                      </p:to>
                                    </p:set>
                                    <p:animEffect filter="fade" transition="in">
                                      <p:cBhvr>
                                        <p:cTn dur="500"/>
                                        <p:tgtEl>
                                          <p:spTgt spid="165">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xEl>
                                              <p:pRg end="8" st="8"/>
                                            </p:txEl>
                                          </p:spTgt>
                                        </p:tgtEl>
                                        <p:attrNameLst>
                                          <p:attrName>style.visibility</p:attrName>
                                        </p:attrNameLst>
                                      </p:cBhvr>
                                      <p:to>
                                        <p:strVal val="visible"/>
                                      </p:to>
                                    </p:set>
                                    <p:animEffect filter="fade" transition="in">
                                      <p:cBhvr>
                                        <p:cTn dur="500"/>
                                        <p:tgtEl>
                                          <p:spTgt spid="165">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xEl>
                                              <p:pRg end="9" st="9"/>
                                            </p:txEl>
                                          </p:spTgt>
                                        </p:tgtEl>
                                        <p:attrNameLst>
                                          <p:attrName>style.visibility</p:attrName>
                                        </p:attrNameLst>
                                      </p:cBhvr>
                                      <p:to>
                                        <p:strVal val="visible"/>
                                      </p:to>
                                    </p:set>
                                    <p:animEffect filter="fade" transition="in">
                                      <p:cBhvr>
                                        <p:cTn dur="500"/>
                                        <p:tgtEl>
                                          <p:spTgt spid="165">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xEl>
                                              <p:pRg end="10" st="10"/>
                                            </p:txEl>
                                          </p:spTgt>
                                        </p:tgtEl>
                                        <p:attrNameLst>
                                          <p:attrName>style.visibility</p:attrName>
                                        </p:attrNameLst>
                                      </p:cBhvr>
                                      <p:to>
                                        <p:strVal val="visible"/>
                                      </p:to>
                                    </p:set>
                                    <p:animEffect filter="fade" transition="in">
                                      <p:cBhvr>
                                        <p:cTn dur="500"/>
                                        <p:tgtEl>
                                          <p:spTgt spid="165">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xEl>
                                              <p:pRg end="11" st="11"/>
                                            </p:txEl>
                                          </p:spTgt>
                                        </p:tgtEl>
                                        <p:attrNameLst>
                                          <p:attrName>style.visibility</p:attrName>
                                        </p:attrNameLst>
                                      </p:cBhvr>
                                      <p:to>
                                        <p:strVal val="visible"/>
                                      </p:to>
                                    </p:set>
                                    <p:animEffect filter="fade" transition="in">
                                      <p:cBhvr>
                                        <p:cTn dur="500"/>
                                        <p:tgtEl>
                                          <p:spTgt spid="165">
                                            <p:txEl>
                                              <p:pRg end="11" st="1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12"/>
          <p:cNvSpPr txBox="1"/>
          <p:nvPr>
            <p:ph type="title"/>
          </p:nvPr>
        </p:nvSpPr>
        <p:spPr>
          <a:xfrm>
            <a:off x="415600" y="593367"/>
            <a:ext cx="11360700" cy="763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EE230F"/>
              </a:buClr>
              <a:buSzPts val="4400"/>
              <a:buFont typeface="Arial"/>
              <a:buNone/>
            </a:pPr>
            <a:r>
              <a:t/>
            </a:r>
            <a:endParaRPr/>
          </a:p>
        </p:txBody>
      </p:sp>
      <p:pic>
        <p:nvPicPr>
          <p:cNvPr descr="A picture containing water, blue, green, person&#10;&#10;Description automatically generated" id="172" name="Google Shape;172;p12"/>
          <p:cNvPicPr preferRelativeResize="0"/>
          <p:nvPr/>
        </p:nvPicPr>
        <p:blipFill rotWithShape="1">
          <a:blip r:embed="rId3">
            <a:alphaModFix/>
          </a:blip>
          <a:srcRect b="0" l="0" r="0" t="0"/>
          <a:stretch/>
        </p:blipFill>
        <p:spPr>
          <a:xfrm>
            <a:off x="0" y="0"/>
            <a:ext cx="12192000" cy="6588224"/>
          </a:xfrm>
          <a:prstGeom prst="rect">
            <a:avLst/>
          </a:prstGeom>
          <a:noFill/>
          <a:ln>
            <a:noFill/>
          </a:ln>
        </p:spPr>
      </p:pic>
      <p:sp>
        <p:nvSpPr>
          <p:cNvPr id="173" name="Google Shape;173;p12"/>
          <p:cNvSpPr/>
          <p:nvPr/>
        </p:nvSpPr>
        <p:spPr>
          <a:xfrm>
            <a:off x="2101700" y="2939150"/>
            <a:ext cx="7666800" cy="1632900"/>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lang="en-US" sz="4400">
                <a:solidFill>
                  <a:schemeClr val="lt1"/>
                </a:solidFill>
              </a:rPr>
              <a:t>Reach out to us for a confidential conversation</a:t>
            </a:r>
            <a:r>
              <a:rPr b="1" i="0" lang="en-US" sz="4400" u="none" cap="none" strike="noStrike">
                <a:solidFill>
                  <a:schemeClr val="lt1"/>
                </a:solidFill>
                <a:latin typeface="Arial"/>
                <a:ea typeface="Arial"/>
                <a:cs typeface="Arial"/>
                <a:sym typeface="Arial"/>
              </a:rPr>
              <a:t>:</a:t>
            </a:r>
            <a:endParaRPr/>
          </a:p>
          <a:p>
            <a:pPr indent="0" lvl="0" marL="0" marR="0" rtl="0" algn="ctr">
              <a:lnSpc>
                <a:spcPct val="150000"/>
              </a:lnSpc>
              <a:spcBef>
                <a:spcPts val="0"/>
              </a:spcBef>
              <a:spcAft>
                <a:spcPts val="0"/>
              </a:spcAft>
              <a:buNone/>
            </a:pPr>
            <a:r>
              <a:rPr b="1" lang="en-US" sz="3200">
                <a:solidFill>
                  <a:schemeClr val="lt1"/>
                </a:solidFill>
              </a:rPr>
              <a:t>contact</a:t>
            </a:r>
            <a:r>
              <a:rPr b="1" i="0" lang="en-US" sz="3200" u="none" cap="none" strike="noStrike">
                <a:solidFill>
                  <a:schemeClr val="lt1"/>
                </a:solidFill>
                <a:latin typeface="Arial"/>
                <a:ea typeface="Arial"/>
                <a:cs typeface="Arial"/>
                <a:sym typeface="Arial"/>
              </a:rPr>
              <a:t>@s</a:t>
            </a:r>
            <a:r>
              <a:rPr b="1" lang="en-US" sz="3200">
                <a:solidFill>
                  <a:schemeClr val="lt1"/>
                </a:solidFill>
              </a:rPr>
              <a:t>upportzone</a:t>
            </a:r>
            <a:r>
              <a:rPr b="1" i="0" lang="en-US" sz="3200" u="none" cap="none" strike="noStrike">
                <a:solidFill>
                  <a:schemeClr val="lt1"/>
                </a:solidFill>
                <a:latin typeface="Arial"/>
                <a:ea typeface="Arial"/>
                <a:cs typeface="Arial"/>
                <a:sym typeface="Arial"/>
              </a:rPr>
              <a:t>.ca</a:t>
            </a:r>
            <a:endParaRPr b="1" i="0" sz="3200" u="none" cap="none" strike="noStrike">
              <a:solidFill>
                <a:schemeClr val="lt1"/>
              </a:solidFill>
              <a:latin typeface="Arial"/>
              <a:ea typeface="Arial"/>
              <a:cs typeface="Arial"/>
              <a:sym typeface="Arial"/>
            </a:endParaRPr>
          </a:p>
          <a:p>
            <a:pPr indent="0" lvl="0" marL="0" marR="0" rtl="0" algn="ctr">
              <a:lnSpc>
                <a:spcPct val="150000"/>
              </a:lnSpc>
              <a:spcBef>
                <a:spcPts val="0"/>
              </a:spcBef>
              <a:spcAft>
                <a:spcPts val="0"/>
              </a:spcAft>
              <a:buNone/>
            </a:pPr>
            <a:r>
              <a:t/>
            </a:r>
            <a:endParaRPr b="0" i="0" sz="2400" u="none" cap="none" strike="noStrike">
              <a:solidFill>
                <a:schemeClr val="lt1"/>
              </a:solidFill>
              <a:latin typeface="Arial"/>
              <a:ea typeface="Arial"/>
              <a:cs typeface="Arial"/>
              <a:sym typeface="Arial"/>
            </a:endParaRPr>
          </a:p>
        </p:txBody>
      </p:sp>
      <p:sp>
        <p:nvSpPr>
          <p:cNvPr id="174" name="Google Shape;174;p12"/>
          <p:cNvSpPr/>
          <p:nvPr/>
        </p:nvSpPr>
        <p:spPr>
          <a:xfrm>
            <a:off x="3954227" y="1113607"/>
            <a:ext cx="4283545"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4400" u="none" cap="none" strike="noStrike">
                <a:solidFill>
                  <a:srgbClr val="EE230F"/>
                </a:solidFill>
                <a:latin typeface="Arial"/>
                <a:ea typeface="Arial"/>
                <a:cs typeface="Arial"/>
                <a:sym typeface="Arial"/>
              </a:rPr>
              <a:t>Any Questions?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xEl>
                                              <p:pRg end="0" st="0"/>
                                            </p:txEl>
                                          </p:spTgt>
                                        </p:tgtEl>
                                        <p:attrNameLst>
                                          <p:attrName>style.visibility</p:attrName>
                                        </p:attrNameLst>
                                      </p:cBhvr>
                                      <p:to>
                                        <p:strVal val="visible"/>
                                      </p:to>
                                    </p:set>
                                    <p:animEffect filter="fade" transition="in">
                                      <p:cBhvr>
                                        <p:cTn dur="500"/>
                                        <p:tgtEl>
                                          <p:spTgt spid="17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xEl>
                                              <p:pRg end="1" st="1"/>
                                            </p:txEl>
                                          </p:spTgt>
                                        </p:tgtEl>
                                        <p:attrNameLst>
                                          <p:attrName>style.visibility</p:attrName>
                                        </p:attrNameLst>
                                      </p:cBhvr>
                                      <p:to>
                                        <p:strVal val="visible"/>
                                      </p:to>
                                    </p:set>
                                    <p:animEffect filter="fade" transition="in">
                                      <p:cBhvr>
                                        <p:cTn dur="500"/>
                                        <p:tgtEl>
                                          <p:spTgt spid="17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xEl>
                                              <p:pRg end="2" st="2"/>
                                            </p:txEl>
                                          </p:spTgt>
                                        </p:tgtEl>
                                        <p:attrNameLst>
                                          <p:attrName>style.visibility</p:attrName>
                                        </p:attrNameLst>
                                      </p:cBhvr>
                                      <p:to>
                                        <p:strVal val="visible"/>
                                      </p:to>
                                    </p:set>
                                    <p:animEffect filter="fade" transition="in">
                                      <p:cBhvr>
                                        <p:cTn dur="500"/>
                                        <p:tgtEl>
                                          <p:spTgt spid="173">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14"/>
          <p:cNvSpPr txBox="1"/>
          <p:nvPr>
            <p:ph type="title"/>
          </p:nvPr>
        </p:nvSpPr>
        <p:spPr>
          <a:xfrm>
            <a:off x="415600" y="593367"/>
            <a:ext cx="11360700" cy="763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EE230F"/>
              </a:buClr>
              <a:buSzPts val="4400"/>
              <a:buFont typeface="Arial"/>
              <a:buNone/>
            </a:pPr>
            <a:r>
              <a:t/>
            </a:r>
            <a:endParaRPr/>
          </a:p>
        </p:txBody>
      </p:sp>
      <p:pic>
        <p:nvPicPr>
          <p:cNvPr id="180" name="Google Shape;180;p14"/>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pic>
        <p:nvPicPr>
          <p:cNvPr descr="Navigating Zoom – CTE Resources" id="86" name="Google Shape;86;g22ace7489fe_0_220"/>
          <p:cNvPicPr preferRelativeResize="0"/>
          <p:nvPr/>
        </p:nvPicPr>
        <p:blipFill rotWithShape="1">
          <a:blip r:embed="rId3">
            <a:alphaModFix/>
          </a:blip>
          <a:srcRect b="0" l="0" r="0" t="0"/>
          <a:stretch/>
        </p:blipFill>
        <p:spPr>
          <a:xfrm>
            <a:off x="0" y="2121812"/>
            <a:ext cx="12191999" cy="1273175"/>
          </a:xfrm>
          <a:prstGeom prst="rect">
            <a:avLst/>
          </a:prstGeom>
          <a:noFill/>
          <a:ln>
            <a:noFill/>
          </a:ln>
        </p:spPr>
      </p:pic>
      <p:sp>
        <p:nvSpPr>
          <p:cNvPr id="87" name="Google Shape;87;g22ace7489fe_0_220"/>
          <p:cNvSpPr/>
          <p:nvPr/>
        </p:nvSpPr>
        <p:spPr>
          <a:xfrm>
            <a:off x="171450" y="3386138"/>
            <a:ext cx="666900" cy="1273200"/>
          </a:xfrm>
          <a:prstGeom prst="upArrowCallout">
            <a:avLst>
              <a:gd fmla="val 25000" name="adj1"/>
              <a:gd fmla="val 25000" name="adj2"/>
              <a:gd fmla="val 25000" name="adj3"/>
              <a:gd fmla="val 64977" name="adj4"/>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100" u="none" cap="none" strike="noStrike">
                <a:solidFill>
                  <a:schemeClr val="lt1"/>
                </a:solidFill>
                <a:latin typeface="Calibri"/>
                <a:ea typeface="Calibri"/>
                <a:cs typeface="Calibri"/>
                <a:sym typeface="Calibri"/>
              </a:rPr>
              <a:t>Mute or </a:t>
            </a:r>
            <a:r>
              <a:rPr lang="en-US" sz="1100">
                <a:solidFill>
                  <a:schemeClr val="lt1"/>
                </a:solidFill>
                <a:latin typeface="Calibri"/>
                <a:ea typeface="Calibri"/>
                <a:cs typeface="Calibri"/>
                <a:sym typeface="Calibri"/>
              </a:rPr>
              <a:t>U</a:t>
            </a:r>
            <a:r>
              <a:rPr b="0" i="0" lang="en-US" sz="1100" u="none" cap="none" strike="noStrike">
                <a:solidFill>
                  <a:schemeClr val="lt1"/>
                </a:solidFill>
                <a:latin typeface="Calibri"/>
                <a:ea typeface="Calibri"/>
                <a:cs typeface="Calibri"/>
                <a:sym typeface="Calibri"/>
              </a:rPr>
              <a:t>nmute </a:t>
            </a:r>
            <a:r>
              <a:rPr lang="en-US" sz="1100">
                <a:solidFill>
                  <a:schemeClr val="lt1"/>
                </a:solidFill>
                <a:latin typeface="Calibri"/>
                <a:ea typeface="Calibri"/>
                <a:cs typeface="Calibri"/>
                <a:sym typeface="Calibri"/>
              </a:rPr>
              <a:t>M</a:t>
            </a:r>
            <a:r>
              <a:rPr b="0" i="0" lang="en-US" sz="1100" u="none" cap="none" strike="noStrike">
                <a:solidFill>
                  <a:schemeClr val="lt1"/>
                </a:solidFill>
                <a:latin typeface="Calibri"/>
                <a:ea typeface="Calibri"/>
                <a:cs typeface="Calibri"/>
                <a:sym typeface="Calibri"/>
              </a:rPr>
              <a:t>ic</a:t>
            </a:r>
            <a:endParaRPr/>
          </a:p>
        </p:txBody>
      </p:sp>
      <p:sp>
        <p:nvSpPr>
          <p:cNvPr id="88" name="Google Shape;88;g22ace7489fe_0_220"/>
          <p:cNvSpPr/>
          <p:nvPr/>
        </p:nvSpPr>
        <p:spPr>
          <a:xfrm>
            <a:off x="1176350" y="3386138"/>
            <a:ext cx="666900" cy="1273200"/>
          </a:xfrm>
          <a:prstGeom prst="upArrowCallout">
            <a:avLst>
              <a:gd fmla="val 25000" name="adj1"/>
              <a:gd fmla="val 25000" name="adj2"/>
              <a:gd fmla="val 25000" name="adj3"/>
              <a:gd fmla="val 64977" name="adj4"/>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100">
                <a:solidFill>
                  <a:schemeClr val="lt1"/>
                </a:solidFill>
                <a:latin typeface="Calibri"/>
                <a:ea typeface="Calibri"/>
                <a:cs typeface="Calibri"/>
                <a:sym typeface="Calibri"/>
              </a:rPr>
              <a:t>Stop/</a:t>
            </a:r>
            <a:endParaRPr sz="1100">
              <a:solidFill>
                <a:schemeClr val="lt1"/>
              </a:solidFill>
              <a:latin typeface="Calibri"/>
              <a:ea typeface="Calibri"/>
              <a:cs typeface="Calibri"/>
              <a:sym typeface="Calibri"/>
            </a:endParaRPr>
          </a:p>
          <a:p>
            <a:pPr indent="0" lvl="0" marL="0" marR="0" rtl="0" algn="ctr">
              <a:spcBef>
                <a:spcPts val="0"/>
              </a:spcBef>
              <a:spcAft>
                <a:spcPts val="0"/>
              </a:spcAft>
              <a:buNone/>
            </a:pPr>
            <a:r>
              <a:rPr lang="en-US" sz="1100">
                <a:solidFill>
                  <a:schemeClr val="lt1"/>
                </a:solidFill>
                <a:latin typeface="Calibri"/>
                <a:ea typeface="Calibri"/>
                <a:cs typeface="Calibri"/>
                <a:sym typeface="Calibri"/>
              </a:rPr>
              <a:t>Start</a:t>
            </a:r>
            <a:endParaRPr sz="1100">
              <a:solidFill>
                <a:schemeClr val="lt1"/>
              </a:solidFill>
              <a:latin typeface="Calibri"/>
              <a:ea typeface="Calibri"/>
              <a:cs typeface="Calibri"/>
              <a:sym typeface="Calibri"/>
            </a:endParaRPr>
          </a:p>
          <a:p>
            <a:pPr indent="0" lvl="0" marL="0" marR="0" rtl="0" algn="ctr">
              <a:spcBef>
                <a:spcPts val="0"/>
              </a:spcBef>
              <a:spcAft>
                <a:spcPts val="0"/>
              </a:spcAft>
              <a:buNone/>
            </a:pPr>
            <a:r>
              <a:rPr lang="en-US" sz="1100">
                <a:solidFill>
                  <a:schemeClr val="lt1"/>
                </a:solidFill>
                <a:latin typeface="Calibri"/>
                <a:ea typeface="Calibri"/>
                <a:cs typeface="Calibri"/>
                <a:sym typeface="Calibri"/>
              </a:rPr>
              <a:t>Video</a:t>
            </a:r>
            <a:endParaRPr sz="1100">
              <a:solidFill>
                <a:schemeClr val="lt1"/>
              </a:solidFill>
              <a:latin typeface="Calibri"/>
              <a:ea typeface="Calibri"/>
              <a:cs typeface="Calibri"/>
              <a:sym typeface="Calibri"/>
            </a:endParaRPr>
          </a:p>
        </p:txBody>
      </p:sp>
      <p:sp>
        <p:nvSpPr>
          <p:cNvPr id="89" name="Google Shape;89;g22ace7489fe_0_220"/>
          <p:cNvSpPr/>
          <p:nvPr/>
        </p:nvSpPr>
        <p:spPr>
          <a:xfrm>
            <a:off x="4675575" y="3386138"/>
            <a:ext cx="666900" cy="1273200"/>
          </a:xfrm>
          <a:prstGeom prst="upArrowCallout">
            <a:avLst>
              <a:gd fmla="val 25000" name="adj1"/>
              <a:gd fmla="val 25000" name="adj2"/>
              <a:gd fmla="val 25000" name="adj3"/>
              <a:gd fmla="val 64977" name="adj4"/>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100">
                <a:solidFill>
                  <a:schemeClr val="lt1"/>
                </a:solidFill>
                <a:latin typeface="Calibri"/>
                <a:ea typeface="Calibri"/>
                <a:cs typeface="Calibri"/>
                <a:sym typeface="Calibri"/>
              </a:rPr>
              <a:t>Open Chat Panel</a:t>
            </a:r>
            <a:endParaRPr/>
          </a:p>
        </p:txBody>
      </p:sp>
      <p:sp>
        <p:nvSpPr>
          <p:cNvPr id="90" name="Google Shape;90;g22ace7489fe_0_220"/>
          <p:cNvSpPr/>
          <p:nvPr/>
        </p:nvSpPr>
        <p:spPr>
          <a:xfrm>
            <a:off x="9831150" y="3386138"/>
            <a:ext cx="666900" cy="1273200"/>
          </a:xfrm>
          <a:prstGeom prst="upArrowCallout">
            <a:avLst>
              <a:gd fmla="val 25000" name="adj1"/>
              <a:gd fmla="val 25000" name="adj2"/>
              <a:gd fmla="val 25000" name="adj3"/>
              <a:gd fmla="val 64977" name="adj4"/>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100">
                <a:solidFill>
                  <a:schemeClr val="lt1"/>
                </a:solidFill>
                <a:latin typeface="Calibri"/>
                <a:ea typeface="Calibri"/>
                <a:cs typeface="Calibri"/>
                <a:sym typeface="Calibri"/>
              </a:rPr>
              <a:t>Raise Your Hand</a:t>
            </a:r>
            <a:endParaRPr/>
          </a:p>
        </p:txBody>
      </p:sp>
      <p:sp>
        <p:nvSpPr>
          <p:cNvPr id="91" name="Google Shape;91;g22ace7489fe_0_220"/>
          <p:cNvSpPr/>
          <p:nvPr/>
        </p:nvSpPr>
        <p:spPr>
          <a:xfrm>
            <a:off x="11349600" y="3386138"/>
            <a:ext cx="666900" cy="1273200"/>
          </a:xfrm>
          <a:prstGeom prst="upArrowCallout">
            <a:avLst>
              <a:gd fmla="val 25000" name="adj1"/>
              <a:gd fmla="val 25000" name="adj2"/>
              <a:gd fmla="val 25000" name="adj3"/>
              <a:gd fmla="val 64977" name="adj4"/>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100">
                <a:solidFill>
                  <a:schemeClr val="lt1"/>
                </a:solidFill>
                <a:latin typeface="Calibri"/>
                <a:ea typeface="Calibri"/>
                <a:cs typeface="Calibri"/>
                <a:sym typeface="Calibri"/>
              </a:rPr>
              <a:t>  Leave Meeting</a:t>
            </a:r>
            <a:endParaRPr sz="1100">
              <a:solidFill>
                <a:schemeClr val="lt1"/>
              </a:solidFill>
              <a:latin typeface="Calibri"/>
              <a:ea typeface="Calibri"/>
              <a:cs typeface="Calibri"/>
              <a:sym typeface="Calibri"/>
            </a:endParaRPr>
          </a:p>
        </p:txBody>
      </p:sp>
      <p:sp>
        <p:nvSpPr>
          <p:cNvPr id="92" name="Google Shape;92;g22ace7489fe_0_220"/>
          <p:cNvSpPr txBox="1"/>
          <p:nvPr>
            <p:ph type="title"/>
          </p:nvPr>
        </p:nvSpPr>
        <p:spPr>
          <a:xfrm>
            <a:off x="838200" y="383125"/>
            <a:ext cx="10515600" cy="13257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US" sz="4400"/>
              <a:t>Engaging in our Zoom Room</a:t>
            </a:r>
            <a:endParaRPr sz="4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g22ace7489fe_0_233"/>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Clr>
                <a:srgbClr val="EE230F"/>
              </a:buClr>
              <a:buSzPts val="4400"/>
              <a:buFont typeface="Arial"/>
              <a:buNone/>
            </a:pPr>
            <a:r>
              <a:rPr lang="en-US" sz="4400"/>
              <a:t>Agenda</a:t>
            </a:r>
            <a:endParaRPr/>
          </a:p>
        </p:txBody>
      </p:sp>
      <p:sp>
        <p:nvSpPr>
          <p:cNvPr id="99" name="Google Shape;99;g22ace7489fe_0_233"/>
          <p:cNvSpPr txBox="1"/>
          <p:nvPr>
            <p:ph idx="2" type="body"/>
          </p:nvPr>
        </p:nvSpPr>
        <p:spPr>
          <a:xfrm>
            <a:off x="6172200" y="1825625"/>
            <a:ext cx="5181600" cy="4351200"/>
          </a:xfrm>
          <a:prstGeom prst="rect">
            <a:avLst/>
          </a:prstGeom>
        </p:spPr>
        <p:txBody>
          <a:bodyPr anchorCtr="0" anchor="t" bIns="45700" lIns="91425" spcFirstLastPara="1" rIns="91425" wrap="square" tIns="45700">
            <a:normAutofit lnSpcReduction="10000"/>
          </a:bodyPr>
          <a:lstStyle/>
          <a:p>
            <a:pPr indent="-406400" lvl="0" marL="457200" rtl="0" algn="l">
              <a:spcBef>
                <a:spcPts val="0"/>
              </a:spcBef>
              <a:spcAft>
                <a:spcPts val="0"/>
              </a:spcAft>
              <a:buClr>
                <a:srgbClr val="5B732A"/>
              </a:buClr>
              <a:buSzPts val="2800"/>
              <a:buChar char="●"/>
            </a:pPr>
            <a:r>
              <a:rPr b="1" lang="en-US">
                <a:solidFill>
                  <a:srgbClr val="5B732A"/>
                </a:solidFill>
              </a:rPr>
              <a:t>About Us</a:t>
            </a:r>
            <a:endParaRPr b="1">
              <a:solidFill>
                <a:srgbClr val="5B732A"/>
              </a:solidFill>
            </a:endParaRPr>
          </a:p>
          <a:p>
            <a:pPr indent="0" lvl="0" marL="457200" rtl="0" algn="l">
              <a:spcBef>
                <a:spcPts val="0"/>
              </a:spcBef>
              <a:spcAft>
                <a:spcPts val="0"/>
              </a:spcAft>
              <a:buClr>
                <a:schemeClr val="dk1"/>
              </a:buClr>
              <a:buSzPts val="1100"/>
              <a:buFont typeface="Arial"/>
              <a:buNone/>
            </a:pPr>
            <a:r>
              <a:t/>
            </a:r>
            <a:endParaRPr b="1">
              <a:solidFill>
                <a:srgbClr val="5B732A"/>
              </a:solidFill>
            </a:endParaRPr>
          </a:p>
          <a:p>
            <a:pPr indent="-406400" lvl="0" marL="457200" rtl="0" algn="l">
              <a:spcBef>
                <a:spcPts val="0"/>
              </a:spcBef>
              <a:spcAft>
                <a:spcPts val="0"/>
              </a:spcAft>
              <a:buClr>
                <a:srgbClr val="5B732A"/>
              </a:buClr>
              <a:buSzPts val="2800"/>
              <a:buChar char="●"/>
            </a:pPr>
            <a:r>
              <a:rPr b="1" lang="en-US">
                <a:solidFill>
                  <a:srgbClr val="5B732A"/>
                </a:solidFill>
              </a:rPr>
              <a:t>About Coaching</a:t>
            </a:r>
            <a:endParaRPr b="1">
              <a:solidFill>
                <a:srgbClr val="5B732A"/>
              </a:solidFill>
            </a:endParaRPr>
          </a:p>
          <a:p>
            <a:pPr indent="0" lvl="0" marL="0" rtl="0" algn="l">
              <a:spcBef>
                <a:spcPts val="0"/>
              </a:spcBef>
              <a:spcAft>
                <a:spcPts val="0"/>
              </a:spcAft>
              <a:buClr>
                <a:schemeClr val="dk1"/>
              </a:buClr>
              <a:buSzPts val="1100"/>
              <a:buFont typeface="Arial"/>
              <a:buNone/>
            </a:pPr>
            <a:r>
              <a:t/>
            </a:r>
            <a:endParaRPr b="1">
              <a:solidFill>
                <a:srgbClr val="5B732A"/>
              </a:solidFill>
            </a:endParaRPr>
          </a:p>
          <a:p>
            <a:pPr indent="-406400" lvl="0" marL="457200" rtl="0" algn="l">
              <a:spcBef>
                <a:spcPts val="1000"/>
              </a:spcBef>
              <a:spcAft>
                <a:spcPts val="0"/>
              </a:spcAft>
              <a:buClr>
                <a:srgbClr val="5B732A"/>
              </a:buClr>
              <a:buSzPts val="2800"/>
              <a:buChar char="●"/>
            </a:pPr>
            <a:r>
              <a:rPr b="1" lang="en-US">
                <a:solidFill>
                  <a:srgbClr val="5B732A"/>
                </a:solidFill>
              </a:rPr>
              <a:t>About SupportZone</a:t>
            </a:r>
            <a:endParaRPr b="1">
              <a:solidFill>
                <a:srgbClr val="5B732A"/>
              </a:solidFill>
            </a:endParaRPr>
          </a:p>
          <a:p>
            <a:pPr indent="-228600" lvl="1" marL="1143000" rtl="0" algn="l">
              <a:spcBef>
                <a:spcPts val="500"/>
              </a:spcBef>
              <a:spcAft>
                <a:spcPts val="0"/>
              </a:spcAft>
              <a:buSzPts val="2400"/>
              <a:buChar char="○"/>
            </a:pPr>
            <a:r>
              <a:rPr lang="en-US"/>
              <a:t>Why offer SupportZone?</a:t>
            </a:r>
            <a:endParaRPr/>
          </a:p>
          <a:p>
            <a:pPr indent="-228600" lvl="1" marL="1143000" rtl="0" algn="l">
              <a:spcBef>
                <a:spcPts val="500"/>
              </a:spcBef>
              <a:spcAft>
                <a:spcPts val="0"/>
              </a:spcAft>
              <a:buSzPts val="2400"/>
              <a:buChar char="○"/>
            </a:pPr>
            <a:r>
              <a:rPr lang="en-US"/>
              <a:t>What is SupportZone?</a:t>
            </a:r>
            <a:endParaRPr/>
          </a:p>
          <a:p>
            <a:pPr indent="-228600" lvl="1" marL="1143000" rtl="0" algn="l">
              <a:spcBef>
                <a:spcPts val="500"/>
              </a:spcBef>
              <a:spcAft>
                <a:spcPts val="0"/>
              </a:spcAft>
              <a:buSzPts val="2400"/>
              <a:buChar char="○"/>
            </a:pPr>
            <a:r>
              <a:rPr lang="en-US"/>
              <a:t>Who can use SupportZone?</a:t>
            </a:r>
            <a:endParaRPr/>
          </a:p>
          <a:p>
            <a:pPr indent="-228600" lvl="1" marL="1143000" rtl="0" algn="l">
              <a:spcBef>
                <a:spcPts val="500"/>
              </a:spcBef>
              <a:spcAft>
                <a:spcPts val="0"/>
              </a:spcAft>
              <a:buSzPts val="2400"/>
              <a:buChar char="○"/>
            </a:pPr>
            <a:r>
              <a:rPr lang="en-US"/>
              <a:t>How does SupportZone work?</a:t>
            </a:r>
            <a:endParaRPr sz="2400"/>
          </a:p>
          <a:p>
            <a:pPr indent="0" lvl="0" marL="0" rtl="0" algn="l">
              <a:lnSpc>
                <a:spcPct val="115000"/>
              </a:lnSpc>
              <a:spcBef>
                <a:spcPts val="0"/>
              </a:spcBef>
              <a:spcAft>
                <a:spcPts val="0"/>
              </a:spcAft>
              <a:buClr>
                <a:schemeClr val="dk1"/>
              </a:buClr>
              <a:buSzPts val="1100"/>
              <a:buFont typeface="Arial"/>
              <a:buNone/>
            </a:pPr>
            <a:r>
              <a:t/>
            </a:r>
            <a:endParaRPr sz="1000"/>
          </a:p>
          <a:p>
            <a:pPr indent="-406400" lvl="0" marL="457200" rtl="0" algn="l">
              <a:spcBef>
                <a:spcPts val="1600"/>
              </a:spcBef>
              <a:spcAft>
                <a:spcPts val="0"/>
              </a:spcAft>
              <a:buClr>
                <a:srgbClr val="5B732A"/>
              </a:buClr>
              <a:buSzPts val="2800"/>
              <a:buChar char="●"/>
            </a:pPr>
            <a:r>
              <a:rPr b="1" lang="en-US">
                <a:solidFill>
                  <a:srgbClr val="5B732A"/>
                </a:solidFill>
              </a:rPr>
              <a:t>Questions?</a:t>
            </a:r>
            <a:endParaRPr>
              <a:solidFill>
                <a:srgbClr val="5B732A"/>
              </a:solidFill>
            </a:endParaRPr>
          </a:p>
        </p:txBody>
      </p:sp>
      <p:pic>
        <p:nvPicPr>
          <p:cNvPr id="100" name="Google Shape;100;g22ace7489fe_0_233"/>
          <p:cNvPicPr preferRelativeResize="0"/>
          <p:nvPr/>
        </p:nvPicPr>
        <p:blipFill rotWithShape="1">
          <a:blip r:embed="rId3">
            <a:alphaModFix/>
          </a:blip>
          <a:srcRect b="0" l="0" r="0" t="0"/>
          <a:stretch/>
        </p:blipFill>
        <p:spPr>
          <a:xfrm>
            <a:off x="150575" y="1825627"/>
            <a:ext cx="5852157" cy="409175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pic>
        <p:nvPicPr>
          <p:cNvPr descr="A lake surrounded by mountains&#10;&#10;Description automatically generated with low confidence" id="105" name="Google Shape;105;g25428ed827e_0_98"/>
          <p:cNvPicPr preferRelativeResize="0"/>
          <p:nvPr/>
        </p:nvPicPr>
        <p:blipFill rotWithShape="1">
          <a:blip r:embed="rId3">
            <a:alphaModFix amt="35000"/>
          </a:blip>
          <a:srcRect b="0" l="0" r="0" t="0"/>
          <a:stretch/>
        </p:blipFill>
        <p:spPr>
          <a:xfrm>
            <a:off x="0" y="0"/>
            <a:ext cx="12192000" cy="6858001"/>
          </a:xfrm>
          <a:prstGeom prst="rect">
            <a:avLst/>
          </a:prstGeom>
          <a:noFill/>
          <a:ln>
            <a:noFill/>
          </a:ln>
        </p:spPr>
      </p:pic>
      <p:sp>
        <p:nvSpPr>
          <p:cNvPr id="106" name="Google Shape;106;g25428ed827e_0_98"/>
          <p:cNvSpPr txBox="1"/>
          <p:nvPr>
            <p:ph idx="2" type="body"/>
          </p:nvPr>
        </p:nvSpPr>
        <p:spPr>
          <a:xfrm>
            <a:off x="1026000" y="1753650"/>
            <a:ext cx="4965900" cy="4663800"/>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90000"/>
              </a:lnSpc>
              <a:spcBef>
                <a:spcPts val="0"/>
              </a:spcBef>
              <a:spcAft>
                <a:spcPts val="0"/>
              </a:spcAft>
              <a:buClr>
                <a:srgbClr val="5A3080"/>
              </a:buClr>
              <a:buSzPct val="86153"/>
              <a:buNone/>
            </a:pPr>
            <a:r>
              <a:rPr lang="en-US" sz="3250">
                <a:solidFill>
                  <a:srgbClr val="5B732A"/>
                </a:solidFill>
              </a:rPr>
              <a:t>Emily Boyes, ACC </a:t>
            </a:r>
            <a:endParaRPr sz="3250">
              <a:solidFill>
                <a:srgbClr val="5B732A"/>
              </a:solidFill>
            </a:endParaRPr>
          </a:p>
          <a:p>
            <a:pPr indent="-292814" lvl="0" marL="285750" rtl="0" algn="l">
              <a:lnSpc>
                <a:spcPct val="90000"/>
              </a:lnSpc>
              <a:spcBef>
                <a:spcPts val="1000"/>
              </a:spcBef>
              <a:spcAft>
                <a:spcPts val="0"/>
              </a:spcAft>
              <a:buClr>
                <a:schemeClr val="dk1"/>
              </a:buClr>
              <a:buSzPct val="100000"/>
              <a:buChar char="•"/>
            </a:pPr>
            <a:r>
              <a:rPr lang="en-US" sz="1850">
                <a:solidFill>
                  <a:schemeClr val="dk1"/>
                </a:solidFill>
              </a:rPr>
              <a:t>Competitive dancer, sport and nature lover</a:t>
            </a:r>
            <a:endParaRPr sz="1850">
              <a:solidFill>
                <a:schemeClr val="dk1"/>
              </a:solidFill>
            </a:endParaRPr>
          </a:p>
          <a:p>
            <a:pPr indent="-292814" lvl="0" marL="285750" rtl="0" algn="l">
              <a:lnSpc>
                <a:spcPct val="90000"/>
              </a:lnSpc>
              <a:spcBef>
                <a:spcPts val="1000"/>
              </a:spcBef>
              <a:spcAft>
                <a:spcPts val="0"/>
              </a:spcAft>
              <a:buClr>
                <a:schemeClr val="dk1"/>
              </a:buClr>
              <a:buSzPct val="100000"/>
              <a:buChar char="•"/>
            </a:pPr>
            <a:r>
              <a:rPr lang="en-US" sz="1850">
                <a:solidFill>
                  <a:schemeClr val="dk1"/>
                </a:solidFill>
              </a:rPr>
              <a:t>Adventure Sport Guide and Leadership specialist</a:t>
            </a:r>
            <a:endParaRPr sz="1850">
              <a:solidFill>
                <a:schemeClr val="dk1"/>
              </a:solidFill>
            </a:endParaRPr>
          </a:p>
          <a:p>
            <a:pPr indent="-284479" lvl="0" marL="914400" rtl="0" algn="l">
              <a:lnSpc>
                <a:spcPct val="115000"/>
              </a:lnSpc>
              <a:spcBef>
                <a:spcPts val="0"/>
              </a:spcBef>
              <a:spcAft>
                <a:spcPts val="0"/>
              </a:spcAft>
              <a:buClr>
                <a:schemeClr val="dk1"/>
              </a:buClr>
              <a:buSzPct val="59459"/>
              <a:buChar char="●"/>
            </a:pPr>
            <a:r>
              <a:rPr b="0" lang="en-US">
                <a:solidFill>
                  <a:schemeClr val="dk1"/>
                </a:solidFill>
              </a:rPr>
              <a:t>Whitewater Kayak and Canoe Coach of Student-athletes from high school to college </a:t>
            </a:r>
            <a:r>
              <a:rPr lang="en-US">
                <a:solidFill>
                  <a:schemeClr val="dk1"/>
                </a:solidFill>
              </a:rPr>
              <a:t> </a:t>
            </a:r>
            <a:endParaRPr>
              <a:solidFill>
                <a:schemeClr val="dk1"/>
              </a:solidFill>
            </a:endParaRPr>
          </a:p>
          <a:p>
            <a:pPr indent="-292814" lvl="0" marL="285750" rtl="0" algn="l">
              <a:lnSpc>
                <a:spcPct val="90000"/>
              </a:lnSpc>
              <a:spcBef>
                <a:spcPts val="1000"/>
              </a:spcBef>
              <a:spcAft>
                <a:spcPts val="0"/>
              </a:spcAft>
              <a:buClr>
                <a:schemeClr val="dk1"/>
              </a:buClr>
              <a:buSzPct val="100000"/>
              <a:buChar char="•"/>
            </a:pPr>
            <a:r>
              <a:rPr lang="en-US" sz="1850">
                <a:solidFill>
                  <a:schemeClr val="dk1"/>
                </a:solidFill>
              </a:rPr>
              <a:t>Interdisciplinary BA from Thompson Rivers University</a:t>
            </a:r>
            <a:endParaRPr sz="1850">
              <a:solidFill>
                <a:schemeClr val="dk1"/>
              </a:solidFill>
            </a:endParaRPr>
          </a:p>
          <a:p>
            <a:pPr indent="-292814" lvl="0" marL="285750" rtl="0" algn="l">
              <a:lnSpc>
                <a:spcPct val="90000"/>
              </a:lnSpc>
              <a:spcBef>
                <a:spcPts val="1000"/>
              </a:spcBef>
              <a:spcAft>
                <a:spcPts val="0"/>
              </a:spcAft>
              <a:buClr>
                <a:schemeClr val="dk1"/>
              </a:buClr>
              <a:buSzPct val="100000"/>
              <a:buChar char="•"/>
            </a:pPr>
            <a:r>
              <a:rPr lang="en-US" sz="1850">
                <a:solidFill>
                  <a:schemeClr val="dk1"/>
                </a:solidFill>
              </a:rPr>
              <a:t>MEd in Leadership studies from University of Victoria</a:t>
            </a:r>
            <a:endParaRPr sz="1850">
              <a:solidFill>
                <a:schemeClr val="dk1"/>
              </a:solidFill>
            </a:endParaRPr>
          </a:p>
          <a:p>
            <a:pPr indent="-292814" lvl="0" marL="285750" rtl="0" algn="l">
              <a:lnSpc>
                <a:spcPct val="90000"/>
              </a:lnSpc>
              <a:spcBef>
                <a:spcPts val="1000"/>
              </a:spcBef>
              <a:spcAft>
                <a:spcPts val="0"/>
              </a:spcAft>
              <a:buClr>
                <a:schemeClr val="dk1"/>
              </a:buClr>
              <a:buSzPct val="100000"/>
              <a:buFont typeface="Arial"/>
              <a:buChar char="•"/>
            </a:pPr>
            <a:r>
              <a:rPr lang="en-US" sz="1850">
                <a:solidFill>
                  <a:schemeClr val="dk1"/>
                </a:solidFill>
              </a:rPr>
              <a:t>Certified Co-Active Coach, ICF-ACC </a:t>
            </a:r>
            <a:endParaRPr baseline="30000" sz="1850">
              <a:solidFill>
                <a:schemeClr val="dk1"/>
              </a:solidFill>
            </a:endParaRPr>
          </a:p>
          <a:p>
            <a:pPr indent="-292814" lvl="0" marL="285750" rtl="0" algn="l">
              <a:lnSpc>
                <a:spcPct val="90000"/>
              </a:lnSpc>
              <a:spcBef>
                <a:spcPts val="1000"/>
              </a:spcBef>
              <a:spcAft>
                <a:spcPts val="0"/>
              </a:spcAft>
              <a:buClr>
                <a:schemeClr val="dk1"/>
              </a:buClr>
              <a:buSzPct val="100000"/>
              <a:buFont typeface="Arial"/>
              <a:buChar char="•"/>
            </a:pPr>
            <a:r>
              <a:rPr lang="en-US" sz="1850">
                <a:solidFill>
                  <a:schemeClr val="dk1"/>
                </a:solidFill>
              </a:rPr>
              <a:t>Member in good standing - International Coach Federation</a:t>
            </a:r>
            <a:endParaRPr sz="1850">
              <a:solidFill>
                <a:schemeClr val="dk1"/>
              </a:solidFill>
            </a:endParaRPr>
          </a:p>
          <a:p>
            <a:pPr indent="-292814" lvl="0" marL="285750" rtl="0" algn="l">
              <a:lnSpc>
                <a:spcPct val="90000"/>
              </a:lnSpc>
              <a:spcBef>
                <a:spcPts val="1000"/>
              </a:spcBef>
              <a:spcAft>
                <a:spcPts val="0"/>
              </a:spcAft>
              <a:buClr>
                <a:schemeClr val="dk1"/>
              </a:buClr>
              <a:buSzPct val="100000"/>
              <a:buChar char="•"/>
            </a:pPr>
            <a:r>
              <a:rPr lang="en-US" sz="1850">
                <a:solidFill>
                  <a:schemeClr val="dk1"/>
                </a:solidFill>
              </a:rPr>
              <a:t>Volunteer with the Victoria Sexual Assault Centre</a:t>
            </a:r>
            <a:endParaRPr sz="1850">
              <a:solidFill>
                <a:schemeClr val="dk1"/>
              </a:solidFill>
            </a:endParaRPr>
          </a:p>
          <a:p>
            <a:pPr indent="-292814" lvl="0" marL="285750" rtl="0" algn="l">
              <a:lnSpc>
                <a:spcPct val="90000"/>
              </a:lnSpc>
              <a:spcBef>
                <a:spcPts val="1000"/>
              </a:spcBef>
              <a:spcAft>
                <a:spcPts val="0"/>
              </a:spcAft>
              <a:buClr>
                <a:schemeClr val="dk1"/>
              </a:buClr>
              <a:buSzPct val="100000"/>
              <a:buChar char="•"/>
            </a:pPr>
            <a:r>
              <a:rPr lang="en-US" sz="1850">
                <a:solidFill>
                  <a:schemeClr val="dk1"/>
                </a:solidFill>
              </a:rPr>
              <a:t>Partner of Olympic Canadian Rugby player</a:t>
            </a:r>
            <a:endParaRPr sz="1850">
              <a:solidFill>
                <a:schemeClr val="dk1"/>
              </a:solidFill>
            </a:endParaRPr>
          </a:p>
        </p:txBody>
      </p:sp>
      <p:sp>
        <p:nvSpPr>
          <p:cNvPr id="107" name="Google Shape;107;g25428ed827e_0_98"/>
          <p:cNvSpPr txBox="1"/>
          <p:nvPr/>
        </p:nvSpPr>
        <p:spPr>
          <a:xfrm>
            <a:off x="6093575" y="1690825"/>
            <a:ext cx="5260200" cy="4495200"/>
          </a:xfrm>
          <a:prstGeom prst="rect">
            <a:avLst/>
          </a:prstGeom>
          <a:noFill/>
          <a:ln>
            <a:noFill/>
          </a:ln>
        </p:spPr>
        <p:txBody>
          <a:bodyPr anchorCtr="0" anchor="t" bIns="91425" lIns="91425" spcFirstLastPara="1" rIns="91425" wrap="square" tIns="91425">
            <a:normAutofit/>
          </a:bodyPr>
          <a:lstStyle/>
          <a:p>
            <a:pPr indent="0" lvl="0" marL="0" marR="0" rtl="0" algn="l">
              <a:lnSpc>
                <a:spcPct val="80000"/>
              </a:lnSpc>
              <a:spcBef>
                <a:spcPts val="0"/>
              </a:spcBef>
              <a:spcAft>
                <a:spcPts val="0"/>
              </a:spcAft>
              <a:buClr>
                <a:srgbClr val="000000"/>
              </a:buClr>
              <a:buSzPts val="2800"/>
              <a:buFont typeface="Arial"/>
              <a:buNone/>
            </a:pPr>
            <a:r>
              <a:rPr b="1" i="0" lang="en-US" sz="3000" u="none" cap="none" strike="noStrike">
                <a:solidFill>
                  <a:srgbClr val="5B732A"/>
                </a:solidFill>
                <a:latin typeface="Arial"/>
                <a:ea typeface="Arial"/>
                <a:cs typeface="Arial"/>
                <a:sym typeface="Arial"/>
              </a:rPr>
              <a:t>Heather Cribbin, PCC</a:t>
            </a:r>
            <a:endParaRPr b="1" i="0" sz="3000" u="none" cap="none" strike="noStrike">
              <a:solidFill>
                <a:srgbClr val="5B732A"/>
              </a:solidFill>
              <a:latin typeface="Arial"/>
              <a:ea typeface="Arial"/>
              <a:cs typeface="Arial"/>
              <a:sym typeface="Arial"/>
            </a:endParaRPr>
          </a:p>
          <a:p>
            <a:pPr indent="-292100" lvl="0" marL="285750" marR="0" rtl="0" algn="l">
              <a:lnSpc>
                <a:spcPct val="150000"/>
              </a:lnSpc>
              <a:spcBef>
                <a:spcPts val="1000"/>
              </a:spcBef>
              <a:spcAft>
                <a:spcPts val="0"/>
              </a:spcAft>
              <a:buClr>
                <a:schemeClr val="dk1"/>
              </a:buClr>
              <a:buSzPts val="1700"/>
              <a:buFont typeface="Arial"/>
              <a:buChar char="•"/>
            </a:pPr>
            <a:r>
              <a:rPr b="1" i="0" lang="en-US" sz="1700" u="none" cap="none" strike="noStrike">
                <a:solidFill>
                  <a:schemeClr val="dk1"/>
                </a:solidFill>
                <a:latin typeface="Arial"/>
                <a:ea typeface="Arial"/>
                <a:cs typeface="Arial"/>
                <a:sym typeface="Arial"/>
              </a:rPr>
              <a:t>Competed in amateur Rowing, Triathlon, Tennis and Snowboard Racing:</a:t>
            </a:r>
            <a:endParaRPr b="1" i="0" sz="1700" u="none" cap="none" strike="noStrike">
              <a:solidFill>
                <a:schemeClr val="dk1"/>
              </a:solidFill>
              <a:latin typeface="Arial"/>
              <a:ea typeface="Arial"/>
              <a:cs typeface="Arial"/>
              <a:sym typeface="Arial"/>
            </a:endParaRPr>
          </a:p>
          <a:p>
            <a:pPr indent="-292100" lvl="1" marL="742950" marR="0" rtl="0" algn="l">
              <a:lnSpc>
                <a:spcPct val="90000"/>
              </a:lnSpc>
              <a:spcBef>
                <a:spcPts val="500"/>
              </a:spcBef>
              <a:spcAft>
                <a:spcPts val="0"/>
              </a:spcAft>
              <a:buClr>
                <a:schemeClr val="dk1"/>
              </a:buClr>
              <a:buSzPts val="1500"/>
              <a:buFont typeface="Arial"/>
              <a:buChar char="•"/>
            </a:pPr>
            <a:r>
              <a:rPr b="0" i="0" lang="en-US" sz="1500" u="none" cap="none" strike="noStrike">
                <a:solidFill>
                  <a:schemeClr val="dk1"/>
                </a:solidFill>
                <a:latin typeface="Arial"/>
                <a:ea typeface="Arial"/>
                <a:cs typeface="Arial"/>
                <a:sym typeface="Arial"/>
              </a:rPr>
              <a:t>Coach of National and Provincial Team athletes</a:t>
            </a:r>
            <a:endParaRPr b="0" i="0" sz="1500" u="none" cap="none" strike="noStrike">
              <a:solidFill>
                <a:schemeClr val="dk1"/>
              </a:solidFill>
              <a:latin typeface="Arial"/>
              <a:ea typeface="Arial"/>
              <a:cs typeface="Arial"/>
              <a:sym typeface="Arial"/>
            </a:endParaRPr>
          </a:p>
          <a:p>
            <a:pPr indent="-292100" lvl="1" marL="742950" marR="0" rtl="0" algn="l">
              <a:lnSpc>
                <a:spcPct val="90000"/>
              </a:lnSpc>
              <a:spcBef>
                <a:spcPts val="500"/>
              </a:spcBef>
              <a:spcAft>
                <a:spcPts val="0"/>
              </a:spcAft>
              <a:buClr>
                <a:schemeClr val="dk1"/>
              </a:buClr>
              <a:buSzPts val="1500"/>
              <a:buFont typeface="Arial"/>
              <a:buChar char="•"/>
            </a:pPr>
            <a:r>
              <a:rPr b="0" i="0" lang="en-US" sz="1500" u="none" cap="none" strike="noStrike">
                <a:solidFill>
                  <a:schemeClr val="dk1"/>
                </a:solidFill>
                <a:latin typeface="Arial"/>
                <a:ea typeface="Arial"/>
                <a:cs typeface="Arial"/>
                <a:sym typeface="Arial"/>
              </a:rPr>
              <a:t>Coach of Student-athletes from highschool to college </a:t>
            </a:r>
            <a:endParaRPr b="0" i="0" sz="1500" u="none" cap="none" strike="noStrike">
              <a:solidFill>
                <a:schemeClr val="dk1"/>
              </a:solidFill>
              <a:latin typeface="Arial"/>
              <a:ea typeface="Arial"/>
              <a:cs typeface="Arial"/>
              <a:sym typeface="Arial"/>
            </a:endParaRPr>
          </a:p>
          <a:p>
            <a:pPr indent="-292100" lvl="0" marL="285750" marR="0" rtl="0" algn="l">
              <a:lnSpc>
                <a:spcPct val="90000"/>
              </a:lnSpc>
              <a:spcBef>
                <a:spcPts val="1000"/>
              </a:spcBef>
              <a:spcAft>
                <a:spcPts val="0"/>
              </a:spcAft>
              <a:buClr>
                <a:schemeClr val="dk1"/>
              </a:buClr>
              <a:buSzPts val="1700"/>
              <a:buFont typeface="Arial"/>
              <a:buChar char="•"/>
            </a:pPr>
            <a:r>
              <a:rPr b="1" i="0" lang="en-US" sz="1700" u="none" cap="none" strike="noStrike">
                <a:solidFill>
                  <a:schemeClr val="dk1"/>
                </a:solidFill>
                <a:latin typeface="Arial"/>
                <a:ea typeface="Arial"/>
                <a:cs typeface="Arial"/>
                <a:sym typeface="Arial"/>
              </a:rPr>
              <a:t>Certified Co-Active Coach, </a:t>
            </a:r>
            <a:r>
              <a:rPr b="1" lang="en-US" sz="1700">
                <a:solidFill>
                  <a:schemeClr val="dk1"/>
                </a:solidFill>
              </a:rPr>
              <a:t>ICF-PCC</a:t>
            </a:r>
            <a:r>
              <a:rPr b="1" i="0" lang="en-US" sz="1700" u="none" cap="none" strike="noStrike">
                <a:solidFill>
                  <a:schemeClr val="dk1"/>
                </a:solidFill>
                <a:latin typeface="Arial"/>
                <a:ea typeface="Arial"/>
                <a:cs typeface="Arial"/>
                <a:sym typeface="Arial"/>
              </a:rPr>
              <a:t>, EQPC</a:t>
            </a:r>
            <a:endParaRPr b="1" i="0" sz="1700" u="none" cap="none" strike="noStrike">
              <a:solidFill>
                <a:schemeClr val="dk1"/>
              </a:solidFill>
              <a:latin typeface="Arial"/>
              <a:ea typeface="Arial"/>
              <a:cs typeface="Arial"/>
              <a:sym typeface="Arial"/>
            </a:endParaRPr>
          </a:p>
          <a:p>
            <a:pPr indent="-292100" lvl="0" marL="285750" marR="0" rtl="0" algn="l">
              <a:lnSpc>
                <a:spcPct val="90000"/>
              </a:lnSpc>
              <a:spcBef>
                <a:spcPts val="1000"/>
              </a:spcBef>
              <a:spcAft>
                <a:spcPts val="0"/>
              </a:spcAft>
              <a:buClr>
                <a:schemeClr val="dk1"/>
              </a:buClr>
              <a:buSzPts val="1700"/>
              <a:buChar char="•"/>
            </a:pPr>
            <a:r>
              <a:rPr b="1" lang="en-US" sz="1700">
                <a:solidFill>
                  <a:schemeClr val="dk1"/>
                </a:solidFill>
              </a:rPr>
              <a:t>BA/BPhe, Queen U, BSW, York U</a:t>
            </a:r>
            <a:endParaRPr b="1" sz="1700">
              <a:solidFill>
                <a:schemeClr val="dk1"/>
              </a:solidFill>
            </a:endParaRPr>
          </a:p>
          <a:p>
            <a:pPr indent="-292100" lvl="0" marL="285750" marR="0" rtl="0" algn="l">
              <a:lnSpc>
                <a:spcPct val="90000"/>
              </a:lnSpc>
              <a:spcBef>
                <a:spcPts val="1000"/>
              </a:spcBef>
              <a:spcAft>
                <a:spcPts val="0"/>
              </a:spcAft>
              <a:buClr>
                <a:schemeClr val="dk1"/>
              </a:buClr>
              <a:buSzPts val="1700"/>
              <a:buFont typeface="Arial"/>
              <a:buChar char="•"/>
            </a:pPr>
            <a:r>
              <a:rPr b="1" i="0" lang="en-US" sz="1700" u="none" cap="none" strike="noStrike">
                <a:solidFill>
                  <a:schemeClr val="dk1"/>
                </a:solidFill>
                <a:latin typeface="Arial"/>
                <a:ea typeface="Arial"/>
                <a:cs typeface="Arial"/>
                <a:sym typeface="Arial"/>
              </a:rPr>
              <a:t>Member in good standing - International Coach Federation</a:t>
            </a:r>
            <a:endParaRPr b="1" i="0" sz="1700" u="none" cap="none" strike="noStrike">
              <a:solidFill>
                <a:schemeClr val="dk1"/>
              </a:solidFill>
              <a:latin typeface="Arial"/>
              <a:ea typeface="Arial"/>
              <a:cs typeface="Arial"/>
              <a:sym typeface="Arial"/>
            </a:endParaRPr>
          </a:p>
          <a:p>
            <a:pPr indent="-292100" lvl="0" marL="285750" marR="0" rtl="0" algn="l">
              <a:lnSpc>
                <a:spcPct val="90000"/>
              </a:lnSpc>
              <a:spcBef>
                <a:spcPts val="1000"/>
              </a:spcBef>
              <a:spcAft>
                <a:spcPts val="0"/>
              </a:spcAft>
              <a:buClr>
                <a:schemeClr val="dk1"/>
              </a:buClr>
              <a:buSzPts val="1700"/>
              <a:buChar char="•"/>
            </a:pPr>
            <a:r>
              <a:rPr b="1" lang="en-US" sz="1700">
                <a:solidFill>
                  <a:schemeClr val="dk1"/>
                </a:solidFill>
              </a:rPr>
              <a:t>Parent of  2 athletes who went on to compete at the Junior National and Varsity levels</a:t>
            </a:r>
            <a:endParaRPr b="1" sz="1700">
              <a:solidFill>
                <a:schemeClr val="dk1"/>
              </a:solidFill>
            </a:endParaRPr>
          </a:p>
          <a:p>
            <a:pPr indent="0" lvl="0" marL="0" marR="0" rtl="0" algn="l">
              <a:lnSpc>
                <a:spcPct val="90000"/>
              </a:lnSpc>
              <a:spcBef>
                <a:spcPts val="1000"/>
              </a:spcBef>
              <a:spcAft>
                <a:spcPts val="0"/>
              </a:spcAft>
              <a:buNone/>
            </a:pPr>
            <a:r>
              <a:t/>
            </a:r>
            <a:endParaRPr b="1" i="0" sz="1600" u="none" cap="none" strike="noStrike">
              <a:solidFill>
                <a:srgbClr val="5A3080"/>
              </a:solidFill>
              <a:latin typeface="Arial"/>
              <a:ea typeface="Arial"/>
              <a:cs typeface="Arial"/>
              <a:sym typeface="Arial"/>
            </a:endParaRPr>
          </a:p>
        </p:txBody>
      </p:sp>
      <p:sp>
        <p:nvSpPr>
          <p:cNvPr id="108" name="Google Shape;108;g25428ed827e_0_98"/>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sz="4400"/>
              <a:t>About Us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g22ace7489fe_0_258"/>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sz="4400"/>
              <a:t>Shared Values</a:t>
            </a:r>
            <a:endParaRPr/>
          </a:p>
        </p:txBody>
      </p:sp>
      <p:sp>
        <p:nvSpPr>
          <p:cNvPr id="115" name="Google Shape;115;g22ace7489fe_0_258"/>
          <p:cNvSpPr txBox="1"/>
          <p:nvPr/>
        </p:nvSpPr>
        <p:spPr>
          <a:xfrm>
            <a:off x="396000" y="2420975"/>
            <a:ext cx="5022000" cy="28143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1000"/>
              </a:spcBef>
              <a:spcAft>
                <a:spcPts val="0"/>
              </a:spcAft>
              <a:buClr>
                <a:schemeClr val="dk1"/>
              </a:buClr>
              <a:buSzPts val="1100"/>
              <a:buFont typeface="Arial"/>
              <a:buNone/>
            </a:pPr>
            <a:r>
              <a:rPr b="1" lang="en-US" sz="5500">
                <a:solidFill>
                  <a:srgbClr val="5B732A"/>
                </a:solidFill>
                <a:latin typeface="Bree Serif"/>
                <a:ea typeface="Bree Serif"/>
                <a:cs typeface="Bree Serif"/>
                <a:sym typeface="Bree Serif"/>
              </a:rPr>
              <a:t>Safety </a:t>
            </a:r>
            <a:endParaRPr b="1" sz="5500">
              <a:solidFill>
                <a:srgbClr val="5B732A"/>
              </a:solidFill>
              <a:latin typeface="Bree Serif"/>
              <a:ea typeface="Bree Serif"/>
              <a:cs typeface="Bree Serif"/>
              <a:sym typeface="Bree Serif"/>
            </a:endParaRPr>
          </a:p>
          <a:p>
            <a:pPr indent="-419100" lvl="0" marL="457200" rtl="0" algn="l">
              <a:lnSpc>
                <a:spcPct val="90000"/>
              </a:lnSpc>
              <a:spcBef>
                <a:spcPts val="1600"/>
              </a:spcBef>
              <a:spcAft>
                <a:spcPts val="0"/>
              </a:spcAft>
              <a:buClr>
                <a:srgbClr val="5B732A"/>
              </a:buClr>
              <a:buSzPts val="3000"/>
              <a:buFont typeface="Bree Serif"/>
              <a:buChar char="●"/>
            </a:pPr>
            <a:r>
              <a:rPr b="1" lang="en-US" sz="3000">
                <a:solidFill>
                  <a:srgbClr val="5B732A"/>
                </a:solidFill>
                <a:latin typeface="Bree Serif"/>
                <a:ea typeface="Bree Serif"/>
                <a:cs typeface="Bree Serif"/>
                <a:sym typeface="Bree Serif"/>
              </a:rPr>
              <a:t>psychological</a:t>
            </a:r>
            <a:endParaRPr b="1" sz="3000">
              <a:solidFill>
                <a:srgbClr val="5B732A"/>
              </a:solidFill>
              <a:latin typeface="Bree Serif"/>
              <a:ea typeface="Bree Serif"/>
              <a:cs typeface="Bree Serif"/>
              <a:sym typeface="Bree Serif"/>
            </a:endParaRPr>
          </a:p>
          <a:p>
            <a:pPr indent="-419100" lvl="0" marL="457200" rtl="0" algn="l">
              <a:lnSpc>
                <a:spcPct val="90000"/>
              </a:lnSpc>
              <a:spcBef>
                <a:spcPts val="0"/>
              </a:spcBef>
              <a:spcAft>
                <a:spcPts val="0"/>
              </a:spcAft>
              <a:buClr>
                <a:srgbClr val="5B732A"/>
              </a:buClr>
              <a:buSzPts val="3000"/>
              <a:buFont typeface="Bree Serif"/>
              <a:buChar char="●"/>
            </a:pPr>
            <a:r>
              <a:rPr b="1" lang="en-US" sz="3000">
                <a:solidFill>
                  <a:srgbClr val="5B732A"/>
                </a:solidFill>
                <a:latin typeface="Bree Serif"/>
                <a:ea typeface="Bree Serif"/>
                <a:cs typeface="Bree Serif"/>
                <a:sym typeface="Bree Serif"/>
              </a:rPr>
              <a:t>physical</a:t>
            </a:r>
            <a:endParaRPr b="1" sz="3000">
              <a:solidFill>
                <a:srgbClr val="5B732A"/>
              </a:solidFill>
              <a:latin typeface="Bree Serif"/>
              <a:ea typeface="Bree Serif"/>
              <a:cs typeface="Bree Serif"/>
              <a:sym typeface="Bree Serif"/>
            </a:endParaRPr>
          </a:p>
          <a:p>
            <a:pPr indent="-419100" lvl="0" marL="457200" rtl="0" algn="l">
              <a:lnSpc>
                <a:spcPct val="90000"/>
              </a:lnSpc>
              <a:spcBef>
                <a:spcPts val="0"/>
              </a:spcBef>
              <a:spcAft>
                <a:spcPts val="0"/>
              </a:spcAft>
              <a:buClr>
                <a:srgbClr val="5B732A"/>
              </a:buClr>
              <a:buSzPts val="3000"/>
              <a:buFont typeface="Bree Serif"/>
              <a:buChar char="●"/>
            </a:pPr>
            <a:r>
              <a:rPr b="1" lang="en-US" sz="3000">
                <a:solidFill>
                  <a:srgbClr val="5B732A"/>
                </a:solidFill>
                <a:latin typeface="Bree Serif"/>
                <a:ea typeface="Bree Serif"/>
                <a:cs typeface="Bree Serif"/>
                <a:sym typeface="Bree Serif"/>
              </a:rPr>
              <a:t>social</a:t>
            </a:r>
            <a:endParaRPr b="1" sz="3000">
              <a:solidFill>
                <a:srgbClr val="5B732A"/>
              </a:solidFill>
              <a:latin typeface="Bree Serif"/>
              <a:ea typeface="Bree Serif"/>
              <a:cs typeface="Bree Serif"/>
              <a:sym typeface="Bree Serif"/>
            </a:endParaRPr>
          </a:p>
          <a:p>
            <a:pPr indent="-419100" lvl="0" marL="457200" rtl="0" algn="l">
              <a:lnSpc>
                <a:spcPct val="90000"/>
              </a:lnSpc>
              <a:spcBef>
                <a:spcPts val="0"/>
              </a:spcBef>
              <a:spcAft>
                <a:spcPts val="0"/>
              </a:spcAft>
              <a:buClr>
                <a:srgbClr val="5B732A"/>
              </a:buClr>
              <a:buSzPts val="3000"/>
              <a:buFont typeface="Bree Serif"/>
              <a:buChar char="●"/>
            </a:pPr>
            <a:r>
              <a:rPr b="1" lang="en-US" sz="3000">
                <a:solidFill>
                  <a:srgbClr val="5B732A"/>
                </a:solidFill>
                <a:latin typeface="Bree Serif"/>
                <a:ea typeface="Bree Serif"/>
                <a:cs typeface="Bree Serif"/>
                <a:sym typeface="Bree Serif"/>
              </a:rPr>
              <a:t>emotional</a:t>
            </a:r>
            <a:endParaRPr sz="3000">
              <a:solidFill>
                <a:srgbClr val="5B732A"/>
              </a:solidFill>
              <a:latin typeface="Bree Serif"/>
              <a:ea typeface="Bree Serif"/>
              <a:cs typeface="Bree Serif"/>
              <a:sym typeface="Bree Serif"/>
            </a:endParaRPr>
          </a:p>
        </p:txBody>
      </p:sp>
      <p:sp>
        <p:nvSpPr>
          <p:cNvPr id="116" name="Google Shape;116;g22ace7489fe_0_258"/>
          <p:cNvSpPr txBox="1"/>
          <p:nvPr/>
        </p:nvSpPr>
        <p:spPr>
          <a:xfrm>
            <a:off x="3926400" y="1922388"/>
            <a:ext cx="4140000" cy="10851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1000"/>
              </a:spcBef>
              <a:spcAft>
                <a:spcPts val="1600"/>
              </a:spcAft>
              <a:buClr>
                <a:schemeClr val="dk1"/>
              </a:buClr>
              <a:buSzPts val="1100"/>
              <a:buFont typeface="Arial"/>
              <a:buNone/>
            </a:pPr>
            <a:r>
              <a:rPr b="1" lang="en-US" sz="6500">
                <a:solidFill>
                  <a:srgbClr val="5B732A"/>
                </a:solidFill>
                <a:latin typeface="Amatic SC"/>
                <a:ea typeface="Amatic SC"/>
                <a:cs typeface="Amatic SC"/>
                <a:sym typeface="Amatic SC"/>
              </a:rPr>
              <a:t>Community</a:t>
            </a:r>
            <a:endParaRPr sz="6500">
              <a:solidFill>
                <a:srgbClr val="5B732A"/>
              </a:solidFill>
              <a:latin typeface="Amatic SC"/>
              <a:ea typeface="Amatic SC"/>
              <a:cs typeface="Amatic SC"/>
              <a:sym typeface="Amatic SC"/>
            </a:endParaRPr>
          </a:p>
        </p:txBody>
      </p:sp>
      <p:sp>
        <p:nvSpPr>
          <p:cNvPr id="117" name="Google Shape;117;g22ace7489fe_0_258"/>
          <p:cNvSpPr txBox="1"/>
          <p:nvPr/>
        </p:nvSpPr>
        <p:spPr>
          <a:xfrm>
            <a:off x="4772400" y="3241350"/>
            <a:ext cx="2952000" cy="8772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1000"/>
              </a:spcBef>
              <a:spcAft>
                <a:spcPts val="1600"/>
              </a:spcAft>
              <a:buClr>
                <a:schemeClr val="dk1"/>
              </a:buClr>
              <a:buSzPts val="1100"/>
              <a:buFont typeface="Arial"/>
              <a:buNone/>
            </a:pPr>
            <a:r>
              <a:rPr lang="en-US" sz="5000">
                <a:solidFill>
                  <a:srgbClr val="5B732A"/>
                </a:solidFill>
                <a:latin typeface="Comfortaa SemiBold"/>
                <a:ea typeface="Comfortaa SemiBold"/>
                <a:cs typeface="Comfortaa SemiBold"/>
                <a:sym typeface="Comfortaa SemiBold"/>
              </a:rPr>
              <a:t>Joy</a:t>
            </a:r>
            <a:endParaRPr sz="5000">
              <a:solidFill>
                <a:srgbClr val="5B732A"/>
              </a:solidFill>
              <a:latin typeface="Comfortaa SemiBold"/>
              <a:ea typeface="Comfortaa SemiBold"/>
              <a:cs typeface="Comfortaa SemiBold"/>
              <a:sym typeface="Comfortaa SemiBold"/>
            </a:endParaRPr>
          </a:p>
        </p:txBody>
      </p:sp>
      <p:sp>
        <p:nvSpPr>
          <p:cNvPr id="118" name="Google Shape;118;g22ace7489fe_0_258"/>
          <p:cNvSpPr txBox="1"/>
          <p:nvPr/>
        </p:nvSpPr>
        <p:spPr>
          <a:xfrm>
            <a:off x="7897800" y="1412375"/>
            <a:ext cx="1908000" cy="9465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1000"/>
              </a:spcBef>
              <a:spcAft>
                <a:spcPts val="1600"/>
              </a:spcAft>
              <a:buClr>
                <a:schemeClr val="dk1"/>
              </a:buClr>
              <a:buSzPts val="1100"/>
              <a:buFont typeface="Arial"/>
              <a:buNone/>
            </a:pPr>
            <a:r>
              <a:rPr b="1" lang="en-US" sz="5500">
                <a:solidFill>
                  <a:srgbClr val="5B732A"/>
                </a:solidFill>
                <a:latin typeface="Courier New"/>
                <a:ea typeface="Courier New"/>
                <a:cs typeface="Courier New"/>
                <a:sym typeface="Courier New"/>
              </a:rPr>
              <a:t>Play</a:t>
            </a:r>
            <a:endParaRPr sz="5500">
              <a:solidFill>
                <a:srgbClr val="5B732A"/>
              </a:solidFill>
              <a:latin typeface="Courier New"/>
              <a:ea typeface="Courier New"/>
              <a:cs typeface="Courier New"/>
              <a:sym typeface="Courier New"/>
            </a:endParaRPr>
          </a:p>
        </p:txBody>
      </p:sp>
      <p:sp>
        <p:nvSpPr>
          <p:cNvPr id="119" name="Google Shape;119;g22ace7489fe_0_258"/>
          <p:cNvSpPr txBox="1"/>
          <p:nvPr/>
        </p:nvSpPr>
        <p:spPr>
          <a:xfrm>
            <a:off x="7393800" y="3031175"/>
            <a:ext cx="4140000" cy="8772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1000"/>
              </a:spcBef>
              <a:spcAft>
                <a:spcPts val="1600"/>
              </a:spcAft>
              <a:buClr>
                <a:schemeClr val="dk1"/>
              </a:buClr>
              <a:buSzPts val="1100"/>
              <a:buFont typeface="Arial"/>
              <a:buNone/>
            </a:pPr>
            <a:r>
              <a:rPr lang="en-US" sz="5000">
                <a:solidFill>
                  <a:srgbClr val="5B732A"/>
                </a:solidFill>
                <a:latin typeface="Oswald SemiBold"/>
                <a:ea typeface="Oswald SemiBold"/>
                <a:cs typeface="Oswald SemiBold"/>
                <a:sym typeface="Oswald SemiBold"/>
              </a:rPr>
              <a:t>Authenticity</a:t>
            </a:r>
            <a:endParaRPr sz="5000">
              <a:solidFill>
                <a:srgbClr val="5B732A"/>
              </a:solidFill>
              <a:latin typeface="Oswald SemiBold"/>
              <a:ea typeface="Oswald SemiBold"/>
              <a:cs typeface="Oswald SemiBold"/>
              <a:sym typeface="Oswald SemiBold"/>
            </a:endParaRPr>
          </a:p>
        </p:txBody>
      </p:sp>
      <p:sp>
        <p:nvSpPr>
          <p:cNvPr id="120" name="Google Shape;120;g22ace7489fe_0_258"/>
          <p:cNvSpPr txBox="1"/>
          <p:nvPr/>
        </p:nvSpPr>
        <p:spPr>
          <a:xfrm>
            <a:off x="5418000" y="4580675"/>
            <a:ext cx="6115800" cy="10158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1000"/>
              </a:spcBef>
              <a:spcAft>
                <a:spcPts val="1600"/>
              </a:spcAft>
              <a:buClr>
                <a:schemeClr val="dk1"/>
              </a:buClr>
              <a:buSzPts val="1100"/>
              <a:buFont typeface="Arial"/>
              <a:buNone/>
            </a:pPr>
            <a:r>
              <a:rPr b="1" lang="en-US" sz="6000">
                <a:solidFill>
                  <a:srgbClr val="5B732A"/>
                </a:solidFill>
                <a:latin typeface="Trebuchet MS"/>
                <a:ea typeface="Trebuchet MS"/>
                <a:cs typeface="Trebuchet MS"/>
                <a:sym typeface="Trebuchet MS"/>
              </a:rPr>
              <a:t>Empowerment</a:t>
            </a:r>
            <a:r>
              <a:rPr b="1" lang="en-US" sz="5000">
                <a:solidFill>
                  <a:srgbClr val="5B732A"/>
                </a:solidFill>
                <a:latin typeface="Trebuchet MS"/>
                <a:ea typeface="Trebuchet MS"/>
                <a:cs typeface="Trebuchet MS"/>
                <a:sym typeface="Trebuchet MS"/>
              </a:rPr>
              <a:t> </a:t>
            </a:r>
            <a:endParaRPr sz="5000">
              <a:solidFill>
                <a:srgbClr val="5B732A"/>
              </a:solidFill>
              <a:latin typeface="Trebuchet MS"/>
              <a:ea typeface="Trebuchet MS"/>
              <a:cs typeface="Trebuchet MS"/>
              <a:sym typeface="Trebuchet M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g25428ed827e_0_2"/>
          <p:cNvSpPr txBox="1"/>
          <p:nvPr>
            <p:ph idx="1" type="body"/>
          </p:nvPr>
        </p:nvSpPr>
        <p:spPr>
          <a:xfrm>
            <a:off x="4212000" y="1632050"/>
            <a:ext cx="7143600" cy="4229100"/>
          </a:xfrm>
          <a:prstGeom prst="rect">
            <a:avLst/>
          </a:prstGeom>
        </p:spPr>
        <p:txBody>
          <a:bodyPr anchorCtr="0" anchor="t" bIns="45700" lIns="91425" spcFirstLastPara="1" rIns="91425" wrap="square" tIns="45700">
            <a:normAutofit lnSpcReduction="10000"/>
          </a:bodyPr>
          <a:lstStyle/>
          <a:p>
            <a:pPr indent="0" lvl="0" marL="0" rtl="0" algn="l">
              <a:spcBef>
                <a:spcPts val="1000"/>
              </a:spcBef>
              <a:spcAft>
                <a:spcPts val="0"/>
              </a:spcAft>
              <a:buClr>
                <a:schemeClr val="dk1"/>
              </a:buClr>
              <a:buSzPts val="1100"/>
              <a:buFont typeface="Arial"/>
              <a:buNone/>
            </a:pPr>
            <a:r>
              <a:rPr b="1" lang="en-US" sz="2500">
                <a:solidFill>
                  <a:srgbClr val="5B732A"/>
                </a:solidFill>
              </a:rPr>
              <a:t>Key Principles:</a:t>
            </a:r>
            <a:endParaRPr b="1" sz="2500">
              <a:solidFill>
                <a:srgbClr val="5B732A"/>
              </a:solidFill>
            </a:endParaRPr>
          </a:p>
          <a:p>
            <a:pPr indent="-336550" lvl="0" marL="457200" rtl="0" algn="l">
              <a:spcBef>
                <a:spcPts val="1600"/>
              </a:spcBef>
              <a:spcAft>
                <a:spcPts val="0"/>
              </a:spcAft>
              <a:buSzPts val="1700"/>
              <a:buChar char="●"/>
            </a:pPr>
            <a:r>
              <a:rPr b="1" lang="en-US" sz="1700">
                <a:solidFill>
                  <a:schemeClr val="dk1"/>
                </a:solidFill>
              </a:rPr>
              <a:t>The relationship and the conversation between the coach and client is completely confidential</a:t>
            </a:r>
            <a:br>
              <a:rPr b="1" lang="en-US" sz="1700">
                <a:solidFill>
                  <a:schemeClr val="dk1"/>
                </a:solidFill>
              </a:rPr>
            </a:br>
            <a:endParaRPr b="1" sz="1700">
              <a:solidFill>
                <a:schemeClr val="dk1"/>
              </a:solidFill>
            </a:endParaRPr>
          </a:p>
          <a:p>
            <a:pPr indent="-336550" lvl="0" marL="457200" rtl="0" algn="l">
              <a:spcBef>
                <a:spcPts val="0"/>
              </a:spcBef>
              <a:spcAft>
                <a:spcPts val="0"/>
              </a:spcAft>
              <a:buSzPts val="1700"/>
              <a:buChar char="●"/>
            </a:pPr>
            <a:r>
              <a:rPr b="1" lang="en-US" sz="1700">
                <a:solidFill>
                  <a:schemeClr val="dk1"/>
                </a:solidFill>
              </a:rPr>
              <a:t>Coach is primarily responsible for asking questions and listening deeply to your answers</a:t>
            </a:r>
            <a:br>
              <a:rPr b="1" lang="en-US" sz="1700">
                <a:solidFill>
                  <a:schemeClr val="dk1"/>
                </a:solidFill>
              </a:rPr>
            </a:br>
            <a:endParaRPr b="1" sz="1700">
              <a:solidFill>
                <a:schemeClr val="dk1"/>
              </a:solidFill>
            </a:endParaRPr>
          </a:p>
          <a:p>
            <a:pPr indent="-336550" lvl="0" marL="457200" rtl="0" algn="l">
              <a:spcBef>
                <a:spcPts val="0"/>
              </a:spcBef>
              <a:spcAft>
                <a:spcPts val="0"/>
              </a:spcAft>
              <a:buSzPts val="1700"/>
              <a:buChar char="●"/>
            </a:pPr>
            <a:r>
              <a:rPr b="1" lang="en-US" sz="1700">
                <a:solidFill>
                  <a:schemeClr val="dk1"/>
                </a:solidFill>
              </a:rPr>
              <a:t>With the safe space to discuss a situation, the client can make a resonant choice about next steps</a:t>
            </a:r>
            <a:br>
              <a:rPr b="1" lang="en-US" sz="1700">
                <a:solidFill>
                  <a:schemeClr val="dk1"/>
                </a:solidFill>
              </a:rPr>
            </a:br>
            <a:endParaRPr b="1" sz="1700">
              <a:solidFill>
                <a:schemeClr val="dk1"/>
              </a:solidFill>
            </a:endParaRPr>
          </a:p>
          <a:p>
            <a:pPr indent="-336550" lvl="0" marL="457200" rtl="0" algn="l">
              <a:spcBef>
                <a:spcPts val="0"/>
              </a:spcBef>
              <a:spcAft>
                <a:spcPts val="0"/>
              </a:spcAft>
              <a:buSzPts val="1700"/>
              <a:buChar char="●"/>
            </a:pPr>
            <a:r>
              <a:rPr b="1" lang="en-US" sz="1700">
                <a:solidFill>
                  <a:schemeClr val="dk1"/>
                </a:solidFill>
              </a:rPr>
              <a:t>Coaching is not about fixing people, but about being present and asking powerful questions so that you are able to take empowered action</a:t>
            </a:r>
            <a:br>
              <a:rPr b="1" lang="en-US" sz="1700">
                <a:solidFill>
                  <a:schemeClr val="dk1"/>
                </a:solidFill>
              </a:rPr>
            </a:br>
            <a:endParaRPr b="1" sz="1700">
              <a:solidFill>
                <a:schemeClr val="dk1"/>
              </a:solidFill>
            </a:endParaRPr>
          </a:p>
          <a:p>
            <a:pPr indent="-336550" lvl="0" marL="457200" rtl="0" algn="l">
              <a:spcBef>
                <a:spcPts val="0"/>
              </a:spcBef>
              <a:spcAft>
                <a:spcPts val="0"/>
              </a:spcAft>
              <a:buSzPts val="1700"/>
              <a:buChar char="●"/>
            </a:pPr>
            <a:r>
              <a:rPr b="1" lang="en-US" sz="1700">
                <a:solidFill>
                  <a:schemeClr val="dk1"/>
                </a:solidFill>
              </a:rPr>
              <a:t>Co-Active Coaching is grounded in knowing that in all our conversations and actions, there is both a </a:t>
            </a:r>
            <a:r>
              <a:rPr b="1" i="1" lang="en-US" sz="1700">
                <a:solidFill>
                  <a:schemeClr val="dk1"/>
                </a:solidFill>
              </a:rPr>
              <a:t>being</a:t>
            </a:r>
            <a:r>
              <a:rPr b="1" lang="en-US" sz="1700">
                <a:solidFill>
                  <a:schemeClr val="dk1"/>
                </a:solidFill>
              </a:rPr>
              <a:t>, and a </a:t>
            </a:r>
            <a:r>
              <a:rPr b="1" i="1" lang="en-US" sz="1700">
                <a:solidFill>
                  <a:schemeClr val="dk1"/>
                </a:solidFill>
              </a:rPr>
              <a:t>doing</a:t>
            </a:r>
            <a:r>
              <a:rPr b="1" lang="en-US" sz="1700">
                <a:solidFill>
                  <a:schemeClr val="dk1"/>
                </a:solidFill>
              </a:rPr>
              <a:t>, that must be explored, and harnessed for optimal resilience, problem solving and performance.</a:t>
            </a:r>
            <a:endParaRPr sz="3300">
              <a:solidFill>
                <a:schemeClr val="dk1"/>
              </a:solidFill>
            </a:endParaRPr>
          </a:p>
        </p:txBody>
      </p:sp>
      <p:sp>
        <p:nvSpPr>
          <p:cNvPr id="127" name="Google Shape;127;g25428ed827e_0_2"/>
          <p:cNvSpPr txBox="1"/>
          <p:nvPr>
            <p:ph idx="2" type="body"/>
          </p:nvPr>
        </p:nvSpPr>
        <p:spPr>
          <a:xfrm>
            <a:off x="839800" y="1632025"/>
            <a:ext cx="3372300" cy="4229100"/>
          </a:xfrm>
          <a:prstGeom prst="rect">
            <a:avLst/>
          </a:prstGeom>
        </p:spPr>
        <p:txBody>
          <a:bodyPr anchorCtr="0" anchor="t" bIns="45700" lIns="91425" spcFirstLastPara="1" rIns="91425" wrap="square" tIns="45700">
            <a:normAutofit fontScale="25000"/>
          </a:bodyPr>
          <a:lstStyle/>
          <a:p>
            <a:pPr indent="0" lvl="0" marL="0" rtl="0" algn="l">
              <a:spcBef>
                <a:spcPts val="1000"/>
              </a:spcBef>
              <a:spcAft>
                <a:spcPts val="0"/>
              </a:spcAft>
              <a:buNone/>
            </a:pPr>
            <a:r>
              <a:rPr lang="en-US" sz="10000">
                <a:solidFill>
                  <a:srgbClr val="5B732A"/>
                </a:solidFill>
              </a:rPr>
              <a:t>ICF Definition:</a:t>
            </a:r>
            <a:endParaRPr sz="10000">
              <a:solidFill>
                <a:srgbClr val="5B732A"/>
              </a:solidFill>
            </a:endParaRPr>
          </a:p>
          <a:p>
            <a:pPr indent="0" lvl="0" marL="0" rtl="0" algn="l">
              <a:spcBef>
                <a:spcPts val="1600"/>
              </a:spcBef>
              <a:spcAft>
                <a:spcPts val="0"/>
              </a:spcAft>
              <a:buNone/>
            </a:pPr>
            <a:r>
              <a:rPr lang="en-US" sz="6800">
                <a:solidFill>
                  <a:schemeClr val="dk1"/>
                </a:solidFill>
              </a:rPr>
              <a:t>Coaching is partnering with clients in a thought-provoking and creative process that inspires them to maximize their personal and professional potential.</a:t>
            </a:r>
            <a:endParaRPr sz="6800">
              <a:solidFill>
                <a:schemeClr val="dk1"/>
              </a:solidFill>
            </a:endParaRPr>
          </a:p>
          <a:p>
            <a:pPr indent="0" lvl="0" marL="0" rtl="0" algn="l">
              <a:spcBef>
                <a:spcPts val="1600"/>
              </a:spcBef>
              <a:spcAft>
                <a:spcPts val="0"/>
              </a:spcAft>
              <a:buNone/>
            </a:pPr>
            <a:r>
              <a:rPr lang="en-US" sz="6800">
                <a:solidFill>
                  <a:schemeClr val="dk1"/>
                </a:solidFill>
              </a:rPr>
              <a:t>The process of coaching </a:t>
            </a:r>
            <a:r>
              <a:rPr lang="en-US" sz="6800">
                <a:solidFill>
                  <a:schemeClr val="dk1"/>
                </a:solidFill>
              </a:rPr>
              <a:t>often</a:t>
            </a:r>
            <a:r>
              <a:rPr lang="en-US" sz="6800">
                <a:solidFill>
                  <a:schemeClr val="dk1"/>
                </a:solidFill>
              </a:rPr>
              <a:t> unlocks previously untapped sources of imagination, productivity and leadership.</a:t>
            </a:r>
            <a:endParaRPr sz="6800">
              <a:solidFill>
                <a:schemeClr val="dk1"/>
              </a:solidFill>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128" name="Google Shape;128;g25428ed827e_0_2"/>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sz="4400"/>
              <a:t>About Coaching</a:t>
            </a:r>
            <a:endParaRPr sz="44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8"/>
          <p:cNvSpPr txBox="1"/>
          <p:nvPr>
            <p:ph type="title"/>
          </p:nvPr>
        </p:nvSpPr>
        <p:spPr>
          <a:xfrm>
            <a:off x="415600" y="593367"/>
            <a:ext cx="11360700" cy="763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EE230F"/>
              </a:buClr>
              <a:buSzPts val="4400"/>
              <a:buFont typeface="Arial"/>
              <a:buNone/>
            </a:pPr>
            <a:r>
              <a:t/>
            </a:r>
            <a:endParaRPr/>
          </a:p>
        </p:txBody>
      </p:sp>
      <p:pic>
        <p:nvPicPr>
          <p:cNvPr id="134" name="Google Shape;134;p8"/>
          <p:cNvPicPr preferRelativeResize="0"/>
          <p:nvPr/>
        </p:nvPicPr>
        <p:blipFill rotWithShape="1">
          <a:blip r:embed="rId3">
            <a:alphaModFix/>
          </a:blip>
          <a:srcRect b="0" l="0" r="0" t="0"/>
          <a:stretch/>
        </p:blipFill>
        <p:spPr>
          <a:xfrm>
            <a:off x="0" y="0"/>
            <a:ext cx="12192000" cy="66734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7"/>
          <p:cNvSpPr txBox="1"/>
          <p:nvPr>
            <p:ph idx="1" type="body"/>
          </p:nvPr>
        </p:nvSpPr>
        <p:spPr>
          <a:xfrm>
            <a:off x="1409075" y="2122272"/>
            <a:ext cx="9848400" cy="3756900"/>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0"/>
              </a:spcBef>
              <a:spcAft>
                <a:spcPts val="0"/>
              </a:spcAft>
              <a:buClr>
                <a:srgbClr val="EE230F"/>
              </a:buClr>
              <a:buSzPct val="100000"/>
              <a:buNone/>
            </a:pPr>
            <a:r>
              <a:rPr b="1" lang="en-US" sz="2400">
                <a:solidFill>
                  <a:srgbClr val="EE230F"/>
                </a:solidFill>
              </a:rPr>
              <a:t>Supports OAS commitment to: </a:t>
            </a:r>
            <a:endParaRPr/>
          </a:p>
          <a:p>
            <a:pPr indent="-219075" lvl="1" marL="685800" rtl="0" algn="l">
              <a:lnSpc>
                <a:spcPct val="90000"/>
              </a:lnSpc>
              <a:spcBef>
                <a:spcPts val="500"/>
              </a:spcBef>
              <a:spcAft>
                <a:spcPts val="0"/>
              </a:spcAft>
              <a:buClr>
                <a:schemeClr val="dk1"/>
              </a:buClr>
              <a:buSzPct val="100000"/>
              <a:buChar char="○"/>
            </a:pPr>
            <a:r>
              <a:rPr lang="en-US" sz="2000"/>
              <a:t>Values:</a:t>
            </a:r>
            <a:endParaRPr/>
          </a:p>
          <a:p>
            <a:pPr indent="-219075" lvl="2" marL="1143000" rtl="0" algn="l">
              <a:lnSpc>
                <a:spcPct val="90000"/>
              </a:lnSpc>
              <a:spcBef>
                <a:spcPts val="500"/>
              </a:spcBef>
              <a:spcAft>
                <a:spcPts val="0"/>
              </a:spcAft>
              <a:buClr>
                <a:schemeClr val="dk1"/>
              </a:buClr>
              <a:buSzPct val="100000"/>
              <a:buChar char="■"/>
            </a:pPr>
            <a:r>
              <a:rPr lang="en-US" sz="2000"/>
              <a:t>Excellence</a:t>
            </a:r>
            <a:endParaRPr/>
          </a:p>
          <a:p>
            <a:pPr indent="-219075" lvl="2" marL="1143000" rtl="0" algn="l">
              <a:lnSpc>
                <a:spcPct val="90000"/>
              </a:lnSpc>
              <a:spcBef>
                <a:spcPts val="500"/>
              </a:spcBef>
              <a:spcAft>
                <a:spcPts val="0"/>
              </a:spcAft>
              <a:buClr>
                <a:schemeClr val="dk1"/>
              </a:buClr>
              <a:buSzPct val="100000"/>
              <a:buChar char="■"/>
            </a:pPr>
            <a:r>
              <a:rPr b="1" i="1" lang="en-US" sz="2000"/>
              <a:t>Empowerment</a:t>
            </a:r>
            <a:endParaRPr/>
          </a:p>
          <a:p>
            <a:pPr indent="-219075" lvl="2" marL="1143000" rtl="0" algn="l">
              <a:lnSpc>
                <a:spcPct val="90000"/>
              </a:lnSpc>
              <a:spcBef>
                <a:spcPts val="500"/>
              </a:spcBef>
              <a:spcAft>
                <a:spcPts val="0"/>
              </a:spcAft>
              <a:buClr>
                <a:schemeClr val="dk1"/>
              </a:buClr>
              <a:buSzPct val="100000"/>
              <a:buChar char="■"/>
            </a:pPr>
            <a:r>
              <a:rPr b="1" i="1" lang="en-US" sz="2000"/>
              <a:t>Health + Wellbeing</a:t>
            </a:r>
            <a:endParaRPr/>
          </a:p>
          <a:p>
            <a:pPr indent="-219075" lvl="2" marL="1143000" rtl="0" algn="l">
              <a:lnSpc>
                <a:spcPct val="90000"/>
              </a:lnSpc>
              <a:spcBef>
                <a:spcPts val="500"/>
              </a:spcBef>
              <a:spcAft>
                <a:spcPts val="0"/>
              </a:spcAft>
              <a:buClr>
                <a:schemeClr val="dk1"/>
              </a:buClr>
              <a:buSzPct val="100000"/>
              <a:buChar char="■"/>
            </a:pPr>
            <a:r>
              <a:rPr lang="en-US" sz="2000"/>
              <a:t>Sport for Life</a:t>
            </a:r>
            <a:endParaRPr/>
          </a:p>
          <a:p>
            <a:pPr indent="-219075" lvl="1" marL="685800" rtl="0" algn="l">
              <a:lnSpc>
                <a:spcPct val="90000"/>
              </a:lnSpc>
              <a:spcBef>
                <a:spcPts val="500"/>
              </a:spcBef>
              <a:spcAft>
                <a:spcPts val="0"/>
              </a:spcAft>
              <a:buClr>
                <a:schemeClr val="dk1"/>
              </a:buClr>
              <a:buSzPct val="100000"/>
              <a:buChar char="○"/>
            </a:pPr>
            <a:r>
              <a:rPr lang="en-US" sz="2000"/>
              <a:t>Part of OAS Safe Sport strategy</a:t>
            </a:r>
            <a:endParaRPr/>
          </a:p>
          <a:p>
            <a:pPr indent="0" lvl="0" marL="0" rtl="0" algn="l">
              <a:lnSpc>
                <a:spcPct val="90000"/>
              </a:lnSpc>
              <a:spcBef>
                <a:spcPts val="1000"/>
              </a:spcBef>
              <a:spcAft>
                <a:spcPts val="0"/>
              </a:spcAft>
              <a:buClr>
                <a:srgbClr val="EE230F"/>
              </a:buClr>
              <a:buSzPct val="100000"/>
              <a:buNone/>
            </a:pPr>
            <a:r>
              <a:rPr b="1" lang="en-US" sz="2400">
                <a:solidFill>
                  <a:srgbClr val="EE230F"/>
                </a:solidFill>
              </a:rPr>
              <a:t>A result of listening to what OAS stakeholders want:</a:t>
            </a:r>
            <a:endParaRPr/>
          </a:p>
          <a:p>
            <a:pPr indent="-219075" lvl="2" marL="1143000" rtl="0" algn="l">
              <a:lnSpc>
                <a:spcPct val="90000"/>
              </a:lnSpc>
              <a:spcBef>
                <a:spcPts val="500"/>
              </a:spcBef>
              <a:spcAft>
                <a:spcPts val="0"/>
              </a:spcAft>
              <a:buClr>
                <a:schemeClr val="dk1"/>
              </a:buClr>
              <a:buSzPct val="100000"/>
              <a:buChar char="■"/>
            </a:pPr>
            <a:r>
              <a:rPr lang="en-US" sz="2000"/>
              <a:t>Opportunity to be heard</a:t>
            </a:r>
            <a:endParaRPr/>
          </a:p>
          <a:p>
            <a:pPr indent="-219075" lvl="2" marL="1143000" rtl="0" algn="l">
              <a:lnSpc>
                <a:spcPct val="90000"/>
              </a:lnSpc>
              <a:spcBef>
                <a:spcPts val="500"/>
              </a:spcBef>
              <a:spcAft>
                <a:spcPts val="0"/>
              </a:spcAft>
              <a:buClr>
                <a:schemeClr val="dk1"/>
              </a:buClr>
              <a:buSzPct val="100000"/>
              <a:buChar char="■"/>
            </a:pPr>
            <a:r>
              <a:rPr lang="en-US" sz="2000"/>
              <a:t>Ensure the community has access to neutral confidential conversations</a:t>
            </a:r>
            <a:endParaRPr/>
          </a:p>
          <a:p>
            <a:pPr indent="-25400" lvl="0" marL="228600" rtl="0" algn="l">
              <a:lnSpc>
                <a:spcPct val="90000"/>
              </a:lnSpc>
              <a:spcBef>
                <a:spcPts val="1000"/>
              </a:spcBef>
              <a:spcAft>
                <a:spcPts val="0"/>
              </a:spcAft>
              <a:buClr>
                <a:schemeClr val="dk1"/>
              </a:buClr>
              <a:buSzPct val="100000"/>
              <a:buNone/>
            </a:pPr>
            <a:r>
              <a:t/>
            </a:r>
            <a:endParaRPr/>
          </a:p>
          <a:p>
            <a:pPr indent="-25400" lvl="0" marL="228600" rtl="0" algn="l">
              <a:lnSpc>
                <a:spcPct val="90000"/>
              </a:lnSpc>
              <a:spcBef>
                <a:spcPts val="1000"/>
              </a:spcBef>
              <a:spcAft>
                <a:spcPts val="1600"/>
              </a:spcAft>
              <a:buClr>
                <a:schemeClr val="dk1"/>
              </a:buClr>
              <a:buSzPct val="100000"/>
              <a:buNone/>
            </a:pPr>
            <a:r>
              <a:t/>
            </a:r>
            <a:endParaRPr/>
          </a:p>
        </p:txBody>
      </p:sp>
      <p:sp>
        <p:nvSpPr>
          <p:cNvPr id="140" name="Google Shape;140;p7"/>
          <p:cNvSpPr/>
          <p:nvPr/>
        </p:nvSpPr>
        <p:spPr>
          <a:xfrm>
            <a:off x="3820200" y="1414575"/>
            <a:ext cx="45516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800" u="none" cap="none" strike="noStrike">
                <a:solidFill>
                  <a:srgbClr val="5B732A"/>
                </a:solidFill>
                <a:latin typeface="Arial"/>
                <a:ea typeface="Arial"/>
                <a:cs typeface="Arial"/>
                <a:sym typeface="Arial"/>
              </a:rPr>
              <a:t>Why Offer Support Zone?</a:t>
            </a:r>
            <a:endParaRPr>
              <a:solidFill>
                <a:srgbClr val="5B732A"/>
              </a:solidFill>
            </a:endParaRPr>
          </a:p>
        </p:txBody>
      </p:sp>
      <p:sp>
        <p:nvSpPr>
          <p:cNvPr id="141" name="Google Shape;141;p7"/>
          <p:cNvSpPr txBox="1"/>
          <p:nvPr>
            <p:ph type="title"/>
          </p:nvPr>
        </p:nvSpPr>
        <p:spPr>
          <a:xfrm>
            <a:off x="838200" y="412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sz="4400"/>
              <a:t>About SupportZone</a:t>
            </a:r>
            <a:endParaRPr sz="4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xEl>
                                              <p:pRg end="0" st="0"/>
                                            </p:txEl>
                                          </p:spTgt>
                                        </p:tgtEl>
                                        <p:attrNameLst>
                                          <p:attrName>style.visibility</p:attrName>
                                        </p:attrNameLst>
                                      </p:cBhvr>
                                      <p:to>
                                        <p:strVal val="visible"/>
                                      </p:to>
                                    </p:set>
                                    <p:animEffect filter="fade" transition="in">
                                      <p:cBhvr>
                                        <p:cTn dur="500"/>
                                        <p:tgtEl>
                                          <p:spTgt spid="13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xEl>
                                              <p:pRg end="1" st="1"/>
                                            </p:txEl>
                                          </p:spTgt>
                                        </p:tgtEl>
                                        <p:attrNameLst>
                                          <p:attrName>style.visibility</p:attrName>
                                        </p:attrNameLst>
                                      </p:cBhvr>
                                      <p:to>
                                        <p:strVal val="visible"/>
                                      </p:to>
                                    </p:set>
                                    <p:animEffect filter="fade" transition="in">
                                      <p:cBhvr>
                                        <p:cTn dur="500"/>
                                        <p:tgtEl>
                                          <p:spTgt spid="13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xEl>
                                              <p:pRg end="2" st="2"/>
                                            </p:txEl>
                                          </p:spTgt>
                                        </p:tgtEl>
                                        <p:attrNameLst>
                                          <p:attrName>style.visibility</p:attrName>
                                        </p:attrNameLst>
                                      </p:cBhvr>
                                      <p:to>
                                        <p:strVal val="visible"/>
                                      </p:to>
                                    </p:set>
                                    <p:animEffect filter="fade" transition="in">
                                      <p:cBhvr>
                                        <p:cTn dur="500"/>
                                        <p:tgtEl>
                                          <p:spTgt spid="13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xEl>
                                              <p:pRg end="3" st="3"/>
                                            </p:txEl>
                                          </p:spTgt>
                                        </p:tgtEl>
                                        <p:attrNameLst>
                                          <p:attrName>style.visibility</p:attrName>
                                        </p:attrNameLst>
                                      </p:cBhvr>
                                      <p:to>
                                        <p:strVal val="visible"/>
                                      </p:to>
                                    </p:set>
                                    <p:animEffect filter="fade" transition="in">
                                      <p:cBhvr>
                                        <p:cTn dur="500"/>
                                        <p:tgtEl>
                                          <p:spTgt spid="13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xEl>
                                              <p:pRg end="4" st="4"/>
                                            </p:txEl>
                                          </p:spTgt>
                                        </p:tgtEl>
                                        <p:attrNameLst>
                                          <p:attrName>style.visibility</p:attrName>
                                        </p:attrNameLst>
                                      </p:cBhvr>
                                      <p:to>
                                        <p:strVal val="visible"/>
                                      </p:to>
                                    </p:set>
                                    <p:animEffect filter="fade" transition="in">
                                      <p:cBhvr>
                                        <p:cTn dur="500"/>
                                        <p:tgtEl>
                                          <p:spTgt spid="13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xEl>
                                              <p:pRg end="5" st="5"/>
                                            </p:txEl>
                                          </p:spTgt>
                                        </p:tgtEl>
                                        <p:attrNameLst>
                                          <p:attrName>style.visibility</p:attrName>
                                        </p:attrNameLst>
                                      </p:cBhvr>
                                      <p:to>
                                        <p:strVal val="visible"/>
                                      </p:to>
                                    </p:set>
                                    <p:animEffect filter="fade" transition="in">
                                      <p:cBhvr>
                                        <p:cTn dur="500"/>
                                        <p:tgtEl>
                                          <p:spTgt spid="139">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xEl>
                                              <p:pRg end="6" st="6"/>
                                            </p:txEl>
                                          </p:spTgt>
                                        </p:tgtEl>
                                        <p:attrNameLst>
                                          <p:attrName>style.visibility</p:attrName>
                                        </p:attrNameLst>
                                      </p:cBhvr>
                                      <p:to>
                                        <p:strVal val="visible"/>
                                      </p:to>
                                    </p:set>
                                    <p:animEffect filter="fade" transition="in">
                                      <p:cBhvr>
                                        <p:cTn dur="500"/>
                                        <p:tgtEl>
                                          <p:spTgt spid="139">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xEl>
                                              <p:pRg end="7" st="7"/>
                                            </p:txEl>
                                          </p:spTgt>
                                        </p:tgtEl>
                                        <p:attrNameLst>
                                          <p:attrName>style.visibility</p:attrName>
                                        </p:attrNameLst>
                                      </p:cBhvr>
                                      <p:to>
                                        <p:strVal val="visible"/>
                                      </p:to>
                                    </p:set>
                                    <p:animEffect filter="fade" transition="in">
                                      <p:cBhvr>
                                        <p:cTn dur="500"/>
                                        <p:tgtEl>
                                          <p:spTgt spid="139">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xEl>
                                              <p:pRg end="8" st="8"/>
                                            </p:txEl>
                                          </p:spTgt>
                                        </p:tgtEl>
                                        <p:attrNameLst>
                                          <p:attrName>style.visibility</p:attrName>
                                        </p:attrNameLst>
                                      </p:cBhvr>
                                      <p:to>
                                        <p:strVal val="visible"/>
                                      </p:to>
                                    </p:set>
                                    <p:animEffect filter="fade" transition="in">
                                      <p:cBhvr>
                                        <p:cTn dur="500"/>
                                        <p:tgtEl>
                                          <p:spTgt spid="139">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xEl>
                                              <p:pRg end="9" st="9"/>
                                            </p:txEl>
                                          </p:spTgt>
                                        </p:tgtEl>
                                        <p:attrNameLst>
                                          <p:attrName>style.visibility</p:attrName>
                                        </p:attrNameLst>
                                      </p:cBhvr>
                                      <p:to>
                                        <p:strVal val="visible"/>
                                      </p:to>
                                    </p:set>
                                    <p:animEffect filter="fade" transition="in">
                                      <p:cBhvr>
                                        <p:cTn dur="500"/>
                                        <p:tgtEl>
                                          <p:spTgt spid="139">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xEl>
                                              <p:pRg end="10" st="10"/>
                                            </p:txEl>
                                          </p:spTgt>
                                        </p:tgtEl>
                                        <p:attrNameLst>
                                          <p:attrName>style.visibility</p:attrName>
                                        </p:attrNameLst>
                                      </p:cBhvr>
                                      <p:to>
                                        <p:strVal val="visible"/>
                                      </p:to>
                                    </p:set>
                                    <p:animEffect filter="fade" transition="in">
                                      <p:cBhvr>
                                        <p:cTn dur="500"/>
                                        <p:tgtEl>
                                          <p:spTgt spid="139">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xEl>
                                              <p:pRg end="11" st="11"/>
                                            </p:txEl>
                                          </p:spTgt>
                                        </p:tgtEl>
                                        <p:attrNameLst>
                                          <p:attrName>style.visibility</p:attrName>
                                        </p:attrNameLst>
                                      </p:cBhvr>
                                      <p:to>
                                        <p:strVal val="visible"/>
                                      </p:to>
                                    </p:set>
                                    <p:animEffect filter="fade" transition="in">
                                      <p:cBhvr>
                                        <p:cTn dur="500"/>
                                        <p:tgtEl>
                                          <p:spTgt spid="139">
                                            <p:txEl>
                                              <p:pRg end="11" st="1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9"/>
          <p:cNvSpPr/>
          <p:nvPr/>
        </p:nvSpPr>
        <p:spPr>
          <a:xfrm>
            <a:off x="1124262" y="1983075"/>
            <a:ext cx="9833547" cy="3416320"/>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A safe &amp; welcoming space to share your story, validate your concerns &amp; ask questions about a variety of topics including questions about harassment, bullying, or discrimination </a:t>
            </a:r>
            <a:endParaRPr/>
          </a:p>
          <a:p>
            <a:pPr indent="-457200" lvl="0" marL="45720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One-on-one, confidential conversations with a certified </a:t>
            </a:r>
            <a:r>
              <a:rPr lang="en-US" sz="1800">
                <a:solidFill>
                  <a:schemeClr val="dk1"/>
                </a:solidFill>
              </a:rPr>
              <a:t>Co-Active</a:t>
            </a:r>
            <a:r>
              <a:rPr b="0" baseline="30000" i="0" lang="en-US" sz="1800" u="none" cap="none" strike="noStrike">
                <a:solidFill>
                  <a:schemeClr val="dk1"/>
                </a:solidFill>
                <a:latin typeface="Arial"/>
                <a:ea typeface="Arial"/>
                <a:cs typeface="Arial"/>
                <a:sym typeface="Arial"/>
              </a:rPr>
              <a:t> </a:t>
            </a:r>
            <a:r>
              <a:rPr b="0" i="0" lang="en-US" sz="1800" u="none" cap="none" strike="noStrike">
                <a:solidFill>
                  <a:schemeClr val="dk1"/>
                </a:solidFill>
                <a:latin typeface="Arial"/>
                <a:ea typeface="Arial"/>
                <a:cs typeface="Arial"/>
                <a:sym typeface="Arial"/>
              </a:rPr>
              <a:t>Professional Coach </a:t>
            </a:r>
            <a:endParaRPr/>
          </a:p>
          <a:p>
            <a:pPr indent="-457200" lvl="0" marL="45720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Is not therapy, nor will advice or counselling be provided</a:t>
            </a:r>
            <a:endParaRPr/>
          </a:p>
          <a:p>
            <a:pPr indent="-457200" lvl="0" marL="45720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Having a caring, non-judgmental &amp; listening ear offers a safe space to process your experience</a:t>
            </a:r>
            <a:endParaRPr/>
          </a:p>
          <a:p>
            <a:pPr indent="-457200" lvl="0" marL="45720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Will provide emotional support as you talk through your feelings and any challenges you are facing with what you have experienced or witnessed</a:t>
            </a:r>
            <a:endParaRPr/>
          </a:p>
          <a:p>
            <a:pPr indent="-457200" lvl="0" marL="45720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Opportunity to discuss available options and possible next steps</a:t>
            </a:r>
            <a:endParaRPr/>
          </a:p>
          <a:p>
            <a:pPr indent="-457200" lvl="0" marL="45720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Provide additional support services and resources</a:t>
            </a:r>
            <a:endParaRPr/>
          </a:p>
          <a:p>
            <a:pPr indent="-342900" lvl="1" marL="914400" marR="0" rtl="0" algn="l">
              <a:spcBef>
                <a:spcPts val="0"/>
              </a:spcBef>
              <a:spcAft>
                <a:spcPts val="0"/>
              </a:spcAft>
              <a:buClr>
                <a:schemeClr val="dk1"/>
              </a:buClr>
              <a:buSzPts val="1800"/>
              <a:buFont typeface="Arial"/>
              <a:buNone/>
            </a:pPr>
            <a:r>
              <a:t/>
            </a:r>
            <a:endParaRPr b="0" i="0" sz="1800" u="none" cap="none" strike="noStrike">
              <a:solidFill>
                <a:srgbClr val="5A3080"/>
              </a:solidFill>
              <a:latin typeface="Calibri"/>
              <a:ea typeface="Calibri"/>
              <a:cs typeface="Calibri"/>
              <a:sym typeface="Calibri"/>
            </a:endParaRPr>
          </a:p>
        </p:txBody>
      </p:sp>
      <p:sp>
        <p:nvSpPr>
          <p:cNvPr id="147" name="Google Shape;147;p9"/>
          <p:cNvSpPr/>
          <p:nvPr/>
        </p:nvSpPr>
        <p:spPr>
          <a:xfrm>
            <a:off x="2350956" y="1372450"/>
            <a:ext cx="7490085"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800" u="none" cap="none" strike="noStrike">
                <a:solidFill>
                  <a:srgbClr val="5B732A"/>
                </a:solidFill>
                <a:latin typeface="Arial"/>
                <a:ea typeface="Arial"/>
                <a:cs typeface="Arial"/>
                <a:sym typeface="Arial"/>
              </a:rPr>
              <a:t>What is Support Zone?</a:t>
            </a:r>
            <a:endParaRPr>
              <a:solidFill>
                <a:srgbClr val="5B732A"/>
              </a:solidFill>
            </a:endParaRPr>
          </a:p>
        </p:txBody>
      </p:sp>
      <p:sp>
        <p:nvSpPr>
          <p:cNvPr id="148" name="Google Shape;148;p9"/>
          <p:cNvSpPr/>
          <p:nvPr/>
        </p:nvSpPr>
        <p:spPr>
          <a:xfrm>
            <a:off x="838200" y="5486800"/>
            <a:ext cx="10374300" cy="789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600" u="none" cap="none" strike="noStrike">
                <a:solidFill>
                  <a:srgbClr val="5B732A"/>
                </a:solidFill>
                <a:latin typeface="Arial"/>
                <a:ea typeface="Arial"/>
                <a:cs typeface="Arial"/>
                <a:sym typeface="Arial"/>
              </a:rPr>
              <a:t>Reaching out for support does not mean you are filing a complaint.</a:t>
            </a:r>
            <a:endParaRPr>
              <a:solidFill>
                <a:srgbClr val="5B732A"/>
              </a:solidFill>
            </a:endParaRPr>
          </a:p>
          <a:p>
            <a:pPr indent="0" lvl="0" marL="0" marR="0" rtl="0" algn="ctr">
              <a:spcBef>
                <a:spcPts val="0"/>
              </a:spcBef>
              <a:spcAft>
                <a:spcPts val="0"/>
              </a:spcAft>
              <a:buNone/>
            </a:pPr>
            <a:r>
              <a:rPr b="0" i="0" lang="en-US" sz="1600" u="none" cap="none" strike="noStrike">
                <a:solidFill>
                  <a:srgbClr val="5B732A"/>
                </a:solidFill>
                <a:latin typeface="Arial"/>
                <a:ea typeface="Arial"/>
                <a:cs typeface="Arial"/>
                <a:sym typeface="Arial"/>
              </a:rPr>
              <a:t>All information will remain confidential unless you determine otherwise.</a:t>
            </a:r>
            <a:endParaRPr b="0" i="0" sz="1600" u="none" cap="none" strike="noStrike">
              <a:solidFill>
                <a:srgbClr val="5B732A"/>
              </a:solidFill>
              <a:latin typeface="Arial"/>
              <a:ea typeface="Arial"/>
              <a:cs typeface="Arial"/>
              <a:sym typeface="Arial"/>
            </a:endParaRPr>
          </a:p>
        </p:txBody>
      </p:sp>
      <p:sp>
        <p:nvSpPr>
          <p:cNvPr id="149" name="Google Shape;149;p9"/>
          <p:cNvSpPr txBox="1"/>
          <p:nvPr>
            <p:ph type="title"/>
          </p:nvPr>
        </p:nvSpPr>
        <p:spPr>
          <a:xfrm>
            <a:off x="838200" y="319300"/>
            <a:ext cx="10515600" cy="1325700"/>
          </a:xfrm>
          <a:prstGeom prst="rect">
            <a:avLst/>
          </a:prstGeom>
        </p:spPr>
        <p:txBody>
          <a:bodyPr anchorCtr="0" anchor="ctr" bIns="121900" lIns="121900" spcFirstLastPara="1" rIns="121900" wrap="square" tIns="121900">
            <a:normAutofit/>
          </a:bodyPr>
          <a:lstStyle/>
          <a:p>
            <a:pPr indent="0" lvl="0" marL="0" rtl="0" algn="l">
              <a:spcBef>
                <a:spcPts val="0"/>
              </a:spcBef>
              <a:spcAft>
                <a:spcPts val="0"/>
              </a:spcAft>
              <a:buNone/>
            </a:pPr>
            <a:r>
              <a:rPr lang="en-US" sz="4400"/>
              <a:t>About SupportZone</a:t>
            </a:r>
            <a:endParaRPr sz="4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xEl>
                                              <p:pRg end="0" st="0"/>
                                            </p:txEl>
                                          </p:spTgt>
                                        </p:tgtEl>
                                        <p:attrNameLst>
                                          <p:attrName>style.visibility</p:attrName>
                                        </p:attrNameLst>
                                      </p:cBhvr>
                                      <p:to>
                                        <p:strVal val="visible"/>
                                      </p:to>
                                    </p:set>
                                    <p:animEffect filter="fade" transition="in">
                                      <p:cBhvr>
                                        <p:cTn dur="500"/>
                                        <p:tgtEl>
                                          <p:spTgt spid="14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xEl>
                                              <p:pRg end="1" st="1"/>
                                            </p:txEl>
                                          </p:spTgt>
                                        </p:tgtEl>
                                        <p:attrNameLst>
                                          <p:attrName>style.visibility</p:attrName>
                                        </p:attrNameLst>
                                      </p:cBhvr>
                                      <p:to>
                                        <p:strVal val="visible"/>
                                      </p:to>
                                    </p:set>
                                    <p:animEffect filter="fade" transition="in">
                                      <p:cBhvr>
                                        <p:cTn dur="500"/>
                                        <p:tgtEl>
                                          <p:spTgt spid="14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xEl>
                                              <p:pRg end="2" st="2"/>
                                            </p:txEl>
                                          </p:spTgt>
                                        </p:tgtEl>
                                        <p:attrNameLst>
                                          <p:attrName>style.visibility</p:attrName>
                                        </p:attrNameLst>
                                      </p:cBhvr>
                                      <p:to>
                                        <p:strVal val="visible"/>
                                      </p:to>
                                    </p:set>
                                    <p:animEffect filter="fade" transition="in">
                                      <p:cBhvr>
                                        <p:cTn dur="500"/>
                                        <p:tgtEl>
                                          <p:spTgt spid="14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xEl>
                                              <p:pRg end="3" st="3"/>
                                            </p:txEl>
                                          </p:spTgt>
                                        </p:tgtEl>
                                        <p:attrNameLst>
                                          <p:attrName>style.visibility</p:attrName>
                                        </p:attrNameLst>
                                      </p:cBhvr>
                                      <p:to>
                                        <p:strVal val="visible"/>
                                      </p:to>
                                    </p:set>
                                    <p:animEffect filter="fade" transition="in">
                                      <p:cBhvr>
                                        <p:cTn dur="500"/>
                                        <p:tgtEl>
                                          <p:spTgt spid="14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xEl>
                                              <p:pRg end="4" st="4"/>
                                            </p:txEl>
                                          </p:spTgt>
                                        </p:tgtEl>
                                        <p:attrNameLst>
                                          <p:attrName>style.visibility</p:attrName>
                                        </p:attrNameLst>
                                      </p:cBhvr>
                                      <p:to>
                                        <p:strVal val="visible"/>
                                      </p:to>
                                    </p:set>
                                    <p:animEffect filter="fade" transition="in">
                                      <p:cBhvr>
                                        <p:cTn dur="500"/>
                                        <p:tgtEl>
                                          <p:spTgt spid="14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xEl>
                                              <p:pRg end="5" st="5"/>
                                            </p:txEl>
                                          </p:spTgt>
                                        </p:tgtEl>
                                        <p:attrNameLst>
                                          <p:attrName>style.visibility</p:attrName>
                                        </p:attrNameLst>
                                      </p:cBhvr>
                                      <p:to>
                                        <p:strVal val="visible"/>
                                      </p:to>
                                    </p:set>
                                    <p:animEffect filter="fade" transition="in">
                                      <p:cBhvr>
                                        <p:cTn dur="500"/>
                                        <p:tgtEl>
                                          <p:spTgt spid="146">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xEl>
                                              <p:pRg end="6" st="6"/>
                                            </p:txEl>
                                          </p:spTgt>
                                        </p:tgtEl>
                                        <p:attrNameLst>
                                          <p:attrName>style.visibility</p:attrName>
                                        </p:attrNameLst>
                                      </p:cBhvr>
                                      <p:to>
                                        <p:strVal val="visible"/>
                                      </p:to>
                                    </p:set>
                                    <p:animEffect filter="fade" transition="in">
                                      <p:cBhvr>
                                        <p:cTn dur="500"/>
                                        <p:tgtEl>
                                          <p:spTgt spid="146">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xEl>
                                              <p:pRg end="7" st="7"/>
                                            </p:txEl>
                                          </p:spTgt>
                                        </p:tgtEl>
                                        <p:attrNameLst>
                                          <p:attrName>style.visibility</p:attrName>
                                        </p:attrNameLst>
                                      </p:cBhvr>
                                      <p:to>
                                        <p:strVal val="visible"/>
                                      </p:to>
                                    </p:set>
                                    <p:animEffect filter="fade" transition="in">
                                      <p:cBhvr>
                                        <p:cTn dur="500"/>
                                        <p:tgtEl>
                                          <p:spTgt spid="146">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xEl>
                                              <p:pRg end="0" st="0"/>
                                            </p:txEl>
                                          </p:spTgt>
                                        </p:tgtEl>
                                        <p:attrNameLst>
                                          <p:attrName>style.visibility</p:attrName>
                                        </p:attrNameLst>
                                      </p:cBhvr>
                                      <p:to>
                                        <p:strVal val="visible"/>
                                      </p:to>
                                    </p:set>
                                    <p:animEffect filter="fade" transition="in">
                                      <p:cBhvr>
                                        <p:cTn dur="500"/>
                                        <p:tgtEl>
                                          <p:spTgt spid="14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xEl>
                                              <p:pRg end="1" st="1"/>
                                            </p:txEl>
                                          </p:spTgt>
                                        </p:tgtEl>
                                        <p:attrNameLst>
                                          <p:attrName>style.visibility</p:attrName>
                                        </p:attrNameLst>
                                      </p:cBhvr>
                                      <p:to>
                                        <p:strVal val="visible"/>
                                      </p:to>
                                    </p:set>
                                    <p:animEffect filter="fade" transition="in">
                                      <p:cBhvr>
                                        <p:cTn dur="500"/>
                                        <p:tgtEl>
                                          <p:spTgt spid="148">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2021-01-05T18:10:00Z</dcterms:created>
  <dc:creator>Myla McCormick</dc:creator>
</cp:coreProperties>
</file>